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9" r:id="rId4"/>
  </p:sldMasterIdLst>
  <p:sldIdLst>
    <p:sldId id="257" r:id="rId5"/>
    <p:sldId id="258" r:id="rId6"/>
    <p:sldId id="259" r:id="rId7"/>
    <p:sldId id="260" r:id="rId8"/>
    <p:sldId id="274" r:id="rId9"/>
    <p:sldId id="265" r:id="rId10"/>
    <p:sldId id="275" r:id="rId11"/>
    <p:sldId id="276" r:id="rId12"/>
    <p:sldId id="277" r:id="rId13"/>
    <p:sldId id="278" r:id="rId14"/>
    <p:sldId id="279" r:id="rId15"/>
    <p:sldId id="268" r:id="rId16"/>
    <p:sldId id="282" r:id="rId17"/>
    <p:sldId id="283" r:id="rId18"/>
    <p:sldId id="284" r:id="rId19"/>
  </p:sldIdLst>
  <p:sldSz cx="12192000" cy="6858000"/>
  <p:notesSz cx="6858000" cy="9144000"/>
  <p:embeddedFontLst>
    <p:embeddedFont>
      <p:font typeface="微软雅黑" panose="020B0503020204020204" charset="-122"/>
      <p:regular r:id="rId24"/>
    </p:embeddedFont>
    <p:embeddedFont>
      <p:font typeface="汉仪旗黑-85S" panose="00020600040101010101" pitchFamily="18" charset="-122"/>
      <p:bold r:id="rId25"/>
    </p:embeddedFont>
    <p:embeddedFont>
      <p:font typeface="Calibri" panose="020F0502020204030204"/>
      <p:regular r:id="rId26"/>
      <p:bold r:id="rId27"/>
      <p:italic r:id="rId28"/>
      <p:boldItalic r:id="rId29"/>
    </p:embeddedFont>
    <p:embeddedFont>
      <p:font typeface="等线" panose="02010600030101010101" charset="-122"/>
      <p:regular r:id="rId30"/>
    </p:embeddedFont>
    <p:embeddedFont>
      <p:font typeface="仿宋" panose="02010609060101010101" charset="-122"/>
      <p:regular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2" Type="http://schemas.openxmlformats.org/officeDocument/2006/relationships/tags" Target="tags/tag195.xml"/><Relationship Id="rId31" Type="http://schemas.openxmlformats.org/officeDocument/2006/relationships/font" Target="fonts/font8.fntdata"/><Relationship Id="rId30" Type="http://schemas.openxmlformats.org/officeDocument/2006/relationships/font" Target="fonts/font7.fntdata"/><Relationship Id="rId3" Type="http://schemas.openxmlformats.org/officeDocument/2006/relationships/slideMaster" Target="slideMasters/slideMaster2.xml"/><Relationship Id="rId29" Type="http://schemas.openxmlformats.org/officeDocument/2006/relationships/font" Target="fonts/font6.fntdata"/><Relationship Id="rId28" Type="http://schemas.openxmlformats.org/officeDocument/2006/relationships/font" Target="fonts/font5.fntdata"/><Relationship Id="rId27" Type="http://schemas.openxmlformats.org/officeDocument/2006/relationships/font" Target="fonts/font4.fntdata"/><Relationship Id="rId26" Type="http://schemas.openxmlformats.org/officeDocument/2006/relationships/font" Target="fonts/font3.fntdata"/><Relationship Id="rId25" Type="http://schemas.openxmlformats.org/officeDocument/2006/relationships/font" Target="fonts/font2.fntdata"/><Relationship Id="rId24" Type="http://schemas.openxmlformats.org/officeDocument/2006/relationships/font" Target="fonts/font1.fntdata"/><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5.xml"/><Relationship Id="rId3" Type="http://schemas.openxmlformats.org/officeDocument/2006/relationships/image" Target="../media/image2.png"/><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image" Target="../media/image3.png"/><Relationship Id="rId6" Type="http://schemas.openxmlformats.org/officeDocument/2006/relationships/tags" Target="../tags/tag8.xml"/><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image" Target="../media/image4.png"/><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2.xml"/><Relationship Id="rId3" Type="http://schemas.openxmlformats.org/officeDocument/2006/relationships/image" Target="../media/image2.png"/><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4.xml"/><Relationship Id="rId3" Type="http://schemas.openxmlformats.org/officeDocument/2006/relationships/image" Target="../media/image2.png"/><Relationship Id="rId2" Type="http://schemas.openxmlformats.org/officeDocument/2006/relationships/tags" Target="../tags/tag13.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16.xml"/><Relationship Id="rId3" Type="http://schemas.openxmlformats.org/officeDocument/2006/relationships/image" Target="../media/image5.png"/><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8.xml"/><Relationship Id="rId3" Type="http://schemas.openxmlformats.org/officeDocument/2006/relationships/image" Target="../media/image2.png"/><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20.xml"/><Relationship Id="rId3" Type="http://schemas.openxmlformats.org/officeDocument/2006/relationships/image" Target="../media/image2.png"/><Relationship Id="rId2" Type="http://schemas.openxmlformats.org/officeDocument/2006/relationships/tags" Target="../tags/tag1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22.xml"/><Relationship Id="rId3" Type="http://schemas.openxmlformats.org/officeDocument/2006/relationships/image" Target="../media/image2.png"/><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4" Type="http://schemas.openxmlformats.org/officeDocument/2006/relationships/tags" Target="../tags/tag24.xml"/><Relationship Id="rId3" Type="http://schemas.openxmlformats.org/officeDocument/2006/relationships/image" Target="../media/image1.jpeg"/><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image" Target="../media/image3.png"/><Relationship Id="rId4" Type="http://schemas.openxmlformats.org/officeDocument/2006/relationships/tags" Target="../tags/tag26.xml"/><Relationship Id="rId3" Type="http://schemas.openxmlformats.org/officeDocument/2006/relationships/image" Target="../media/image2.png"/><Relationship Id="rId2" Type="http://schemas.openxmlformats.org/officeDocument/2006/relationships/tags" Target="../tags/tag2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image" Target="../media/image3.png"/><Relationship Id="rId5" Type="http://schemas.openxmlformats.org/officeDocument/2006/relationships/tags" Target="../tags/tag33.xml"/><Relationship Id="rId4" Type="http://schemas.openxmlformats.org/officeDocument/2006/relationships/image" Target="../media/image2.png"/><Relationship Id="rId3" Type="http://schemas.openxmlformats.org/officeDocument/2006/relationships/tags" Target="../tags/tag32.xml"/><Relationship Id="rId2" Type="http://schemas.openxmlformats.org/officeDocument/2006/relationships/tags" Target="../tags/tag31.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image" Target="../media/image3.png"/><Relationship Id="rId5" Type="http://schemas.openxmlformats.org/officeDocument/2006/relationships/tags" Target="../tags/tag41.xml"/><Relationship Id="rId4" Type="http://schemas.openxmlformats.org/officeDocument/2006/relationships/image" Target="../media/image2.png"/><Relationship Id="rId3" Type="http://schemas.openxmlformats.org/officeDocument/2006/relationships/tags" Target="../tags/tag40.xml"/><Relationship Id="rId2" Type="http://schemas.openxmlformats.org/officeDocument/2006/relationships/tags" Target="../tags/tag39.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image" Target="../media/image3.png"/><Relationship Id="rId5" Type="http://schemas.openxmlformats.org/officeDocument/2006/relationships/tags" Target="../tags/tag50.xml"/><Relationship Id="rId4" Type="http://schemas.openxmlformats.org/officeDocument/2006/relationships/image" Target="../media/image2.png"/><Relationship Id="rId3" Type="http://schemas.openxmlformats.org/officeDocument/2006/relationships/tags" Target="../tags/tag49.xml"/><Relationship Id="rId2" Type="http://schemas.openxmlformats.org/officeDocument/2006/relationships/tags" Target="../tags/tag48.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image" Target="../media/image3.png"/><Relationship Id="rId5" Type="http://schemas.openxmlformats.org/officeDocument/2006/relationships/tags" Target="../tags/tag59.xml"/><Relationship Id="rId4" Type="http://schemas.openxmlformats.org/officeDocument/2006/relationships/image" Target="../media/image2.png"/><Relationship Id="rId3" Type="http://schemas.openxmlformats.org/officeDocument/2006/relationships/tags" Target="../tags/tag58.xml"/><Relationship Id="rId2" Type="http://schemas.openxmlformats.org/officeDocument/2006/relationships/tags" Target="../tags/tag57.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image" Target="../media/image3.png"/><Relationship Id="rId5" Type="http://schemas.openxmlformats.org/officeDocument/2006/relationships/tags" Target="../tags/tag68.xml"/><Relationship Id="rId4" Type="http://schemas.openxmlformats.org/officeDocument/2006/relationships/image" Target="../media/image2.png"/><Relationship Id="rId3" Type="http://schemas.openxmlformats.org/officeDocument/2006/relationships/tags" Target="../tags/tag67.xml"/><Relationship Id="rId2" Type="http://schemas.openxmlformats.org/officeDocument/2006/relationships/tags" Target="../tags/tag66.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image" Target="../media/image7.png"/><Relationship Id="rId5" Type="http://schemas.openxmlformats.org/officeDocument/2006/relationships/tags" Target="../tags/tag79.xml"/><Relationship Id="rId4" Type="http://schemas.openxmlformats.org/officeDocument/2006/relationships/image" Target="../media/image6.png"/><Relationship Id="rId3" Type="http://schemas.openxmlformats.org/officeDocument/2006/relationships/tags" Target="../tags/tag78.xml"/><Relationship Id="rId2" Type="http://schemas.openxmlformats.org/officeDocument/2006/relationships/tags" Target="../tags/tag77.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image" Target="../media/image1.jpeg"/><Relationship Id="rId2" Type="http://schemas.openxmlformats.org/officeDocument/2006/relationships/tags" Target="../tags/tag88.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92.xml"/><Relationship Id="rId3" Type="http://schemas.openxmlformats.org/officeDocument/2006/relationships/image" Target="../media/image2.png"/><Relationship Id="rId2" Type="http://schemas.openxmlformats.org/officeDocument/2006/relationships/tags" Target="../tags/tag91.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image" Target="../media/image3.png"/><Relationship Id="rId6" Type="http://schemas.openxmlformats.org/officeDocument/2006/relationships/tags" Target="../tags/tag95.xml"/><Relationship Id="rId5" Type="http://schemas.openxmlformats.org/officeDocument/2006/relationships/image" Target="../media/image2.png"/><Relationship Id="rId4" Type="http://schemas.openxmlformats.org/officeDocument/2006/relationships/tags" Target="../tags/tag94.xml"/><Relationship Id="rId3" Type="http://schemas.openxmlformats.org/officeDocument/2006/relationships/image" Target="../media/image4.png"/><Relationship Id="rId2" Type="http://schemas.openxmlformats.org/officeDocument/2006/relationships/tags" Target="../tags/tag93.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99.xml"/><Relationship Id="rId3" Type="http://schemas.openxmlformats.org/officeDocument/2006/relationships/image" Target="../media/image2.png"/><Relationship Id="rId2" Type="http://schemas.openxmlformats.org/officeDocument/2006/relationships/tags" Target="../tags/tag98.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01.xml"/><Relationship Id="rId3" Type="http://schemas.openxmlformats.org/officeDocument/2006/relationships/image" Target="../media/image2.png"/><Relationship Id="rId2" Type="http://schemas.openxmlformats.org/officeDocument/2006/relationships/tags" Target="../tags/tag100.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103.xml"/><Relationship Id="rId3" Type="http://schemas.openxmlformats.org/officeDocument/2006/relationships/image" Target="../media/image5.png"/><Relationship Id="rId2" Type="http://schemas.openxmlformats.org/officeDocument/2006/relationships/tags" Target="../tags/tag102.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05.xml"/><Relationship Id="rId3" Type="http://schemas.openxmlformats.org/officeDocument/2006/relationships/image" Target="../media/image2.png"/><Relationship Id="rId2" Type="http://schemas.openxmlformats.org/officeDocument/2006/relationships/tags" Target="../tags/tag104.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07.xml"/><Relationship Id="rId3" Type="http://schemas.openxmlformats.org/officeDocument/2006/relationships/image" Target="../media/image2.png"/><Relationship Id="rId2" Type="http://schemas.openxmlformats.org/officeDocument/2006/relationships/tags" Target="../tags/tag106.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09.xml"/><Relationship Id="rId3" Type="http://schemas.openxmlformats.org/officeDocument/2006/relationships/image" Target="../media/image2.png"/><Relationship Id="rId2" Type="http://schemas.openxmlformats.org/officeDocument/2006/relationships/tags" Target="../tags/tag108.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4" Type="http://schemas.openxmlformats.org/officeDocument/2006/relationships/tags" Target="../tags/tag111.xml"/><Relationship Id="rId3" Type="http://schemas.openxmlformats.org/officeDocument/2006/relationships/image" Target="../media/image1.jpeg"/><Relationship Id="rId2" Type="http://schemas.openxmlformats.org/officeDocument/2006/relationships/tags" Target="../tags/tag110.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image" Target="../media/image3.png"/><Relationship Id="rId4" Type="http://schemas.openxmlformats.org/officeDocument/2006/relationships/tags" Target="../tags/tag113.xml"/><Relationship Id="rId3" Type="http://schemas.openxmlformats.org/officeDocument/2006/relationships/image" Target="../media/image2.png"/><Relationship Id="rId2" Type="http://schemas.openxmlformats.org/officeDocument/2006/relationships/tags" Target="../tags/tag112.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tags" Target="../tags/tag122.xml"/><Relationship Id="rId7" Type="http://schemas.openxmlformats.org/officeDocument/2006/relationships/tags" Target="../tags/tag121.xml"/><Relationship Id="rId6" Type="http://schemas.openxmlformats.org/officeDocument/2006/relationships/image" Target="../media/image3.png"/><Relationship Id="rId5" Type="http://schemas.openxmlformats.org/officeDocument/2006/relationships/tags" Target="../tags/tag120.xml"/><Relationship Id="rId4" Type="http://schemas.openxmlformats.org/officeDocument/2006/relationships/image" Target="../media/image2.png"/><Relationship Id="rId3" Type="http://schemas.openxmlformats.org/officeDocument/2006/relationships/tags" Target="../tags/tag119.xml"/><Relationship Id="rId2" Type="http://schemas.openxmlformats.org/officeDocument/2006/relationships/tags" Target="../tags/tag118.xml"/><Relationship Id="rId11" Type="http://schemas.openxmlformats.org/officeDocument/2006/relationships/tags" Target="../tags/tag125.xml"/><Relationship Id="rId10" Type="http://schemas.openxmlformats.org/officeDocument/2006/relationships/tags" Target="../tags/tag124.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image" Target="../media/image3.png"/><Relationship Id="rId5" Type="http://schemas.openxmlformats.org/officeDocument/2006/relationships/tags" Target="../tags/tag128.xml"/><Relationship Id="rId4" Type="http://schemas.openxmlformats.org/officeDocument/2006/relationships/image" Target="../media/image2.png"/><Relationship Id="rId3" Type="http://schemas.openxmlformats.org/officeDocument/2006/relationships/tags" Target="../tags/tag127.xml"/><Relationship Id="rId2" Type="http://schemas.openxmlformats.org/officeDocument/2006/relationships/tags" Target="../tags/tag126.xml"/><Relationship Id="rId12" Type="http://schemas.openxmlformats.org/officeDocument/2006/relationships/tags" Target="../tags/tag134.xml"/><Relationship Id="rId11" Type="http://schemas.openxmlformats.org/officeDocument/2006/relationships/tags" Target="../tags/tag133.xml"/><Relationship Id="rId10" Type="http://schemas.openxmlformats.org/officeDocument/2006/relationships/tags" Target="../tags/tag132.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image" Target="../media/image3.png"/><Relationship Id="rId5" Type="http://schemas.openxmlformats.org/officeDocument/2006/relationships/tags" Target="../tags/tag137.xml"/><Relationship Id="rId4" Type="http://schemas.openxmlformats.org/officeDocument/2006/relationships/image" Target="../media/image2.png"/><Relationship Id="rId3" Type="http://schemas.openxmlformats.org/officeDocument/2006/relationships/tags" Target="../tags/tag136.xml"/><Relationship Id="rId2" Type="http://schemas.openxmlformats.org/officeDocument/2006/relationships/tags" Target="../tags/tag135.xml"/><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149.xml"/><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image" Target="../media/image3.png"/><Relationship Id="rId5" Type="http://schemas.openxmlformats.org/officeDocument/2006/relationships/tags" Target="../tags/tag146.xml"/><Relationship Id="rId4" Type="http://schemas.openxmlformats.org/officeDocument/2006/relationships/image" Target="../media/image2.png"/><Relationship Id="rId3" Type="http://schemas.openxmlformats.org/officeDocument/2006/relationships/tags" Target="../tags/tag145.xml"/><Relationship Id="rId2" Type="http://schemas.openxmlformats.org/officeDocument/2006/relationships/tags" Target="../tags/tag144.xml"/><Relationship Id="rId12" Type="http://schemas.openxmlformats.org/officeDocument/2006/relationships/tags" Target="../tags/tag152.xml"/><Relationship Id="rId11" Type="http://schemas.openxmlformats.org/officeDocument/2006/relationships/tags" Target="../tags/tag151.xml"/><Relationship Id="rId10" Type="http://schemas.openxmlformats.org/officeDocument/2006/relationships/tags" Target="../tags/tag150.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image" Target="../media/image3.png"/><Relationship Id="rId5" Type="http://schemas.openxmlformats.org/officeDocument/2006/relationships/tags" Target="../tags/tag155.xml"/><Relationship Id="rId4" Type="http://schemas.openxmlformats.org/officeDocument/2006/relationships/image" Target="../media/image2.png"/><Relationship Id="rId3" Type="http://schemas.openxmlformats.org/officeDocument/2006/relationships/tags" Target="../tags/tag154.xml"/><Relationship Id="rId2" Type="http://schemas.openxmlformats.org/officeDocument/2006/relationships/tags" Target="../tags/tag153.xml"/><Relationship Id="rId14" Type="http://schemas.openxmlformats.org/officeDocument/2006/relationships/tags" Target="../tags/tag163.xml"/><Relationship Id="rId13" Type="http://schemas.openxmlformats.org/officeDocument/2006/relationships/tags" Target="../tags/tag162.xml"/><Relationship Id="rId12" Type="http://schemas.openxmlformats.org/officeDocument/2006/relationships/tags" Target="../tags/tag161.xml"/><Relationship Id="rId11" Type="http://schemas.openxmlformats.org/officeDocument/2006/relationships/tags" Target="../tags/tag160.xml"/><Relationship Id="rId10" Type="http://schemas.openxmlformats.org/officeDocument/2006/relationships/tags" Target="../tags/tag159.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169.xml"/><Relationship Id="rId8" Type="http://schemas.openxmlformats.org/officeDocument/2006/relationships/tags" Target="../tags/tag168.xml"/><Relationship Id="rId7" Type="http://schemas.openxmlformats.org/officeDocument/2006/relationships/tags" Target="../tags/tag167.xml"/><Relationship Id="rId6" Type="http://schemas.openxmlformats.org/officeDocument/2006/relationships/image" Target="../media/image7.png"/><Relationship Id="rId5" Type="http://schemas.openxmlformats.org/officeDocument/2006/relationships/tags" Target="../tags/tag166.xml"/><Relationship Id="rId4" Type="http://schemas.openxmlformats.org/officeDocument/2006/relationships/image" Target="../media/image6.png"/><Relationship Id="rId3" Type="http://schemas.openxmlformats.org/officeDocument/2006/relationships/tags" Target="../tags/tag165.xml"/><Relationship Id="rId2" Type="http://schemas.openxmlformats.org/officeDocument/2006/relationships/tags" Target="../tags/tag164.xml"/><Relationship Id="rId11" Type="http://schemas.openxmlformats.org/officeDocument/2006/relationships/tags" Target="../tags/tag171.xml"/><Relationship Id="rId10" Type="http://schemas.openxmlformats.org/officeDocument/2006/relationships/tags" Target="../tags/tag170.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未标题-12_画板 1"/>
          <p:cNvPicPr>
            <a:picLocks noChangeAspect="1"/>
          </p:cNvPicPr>
          <p:nvPr>
            <p:custDataLst>
              <p:tags r:id="rId2"/>
            </p:custDataLst>
          </p:nvPr>
        </p:nvPicPr>
        <p:blipFill>
          <a:blip r:embed="rId3"/>
          <a:stretch>
            <a:fillRect/>
          </a:stretch>
        </p:blipFill>
        <p:spPr>
          <a:xfrm>
            <a:off x="10143" y="0"/>
            <a:ext cx="12171714" cy="6858000"/>
          </a:xfrm>
          <a:prstGeom prst="rect">
            <a:avLst/>
          </a:prstGeom>
        </p:spPr>
      </p:pic>
      <p:sp>
        <p:nvSpPr>
          <p:cNvPr id="16" name="日期占位符 15"/>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3" name="副标题 4"/>
          <p:cNvSpPr/>
          <p:nvPr>
            <p:ph type="subTitle" idx="3" hasCustomPrompt="1"/>
            <p:custDataLst>
              <p:tags r:id="rId4"/>
            </p:custDataLst>
          </p:nvPr>
        </p:nvSpPr>
        <p:spPr>
          <a:xfrm>
            <a:off x="1913068" y="2331700"/>
            <a:ext cx="8368467" cy="835709"/>
          </a:xfrm>
        </p:spPr>
        <p:txBody>
          <a:bodyPr vert="horz" wrap="square" lIns="0" tIns="0" rIns="0" bIns="0" rtlCol="0" anchor="ctr" anchorCtr="0">
            <a:normAutofit/>
          </a:bodyPr>
          <a:lstStyle>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charset="-122"/>
                <a:cs typeface="微软雅黑" panose="020B0503020204020204" charset="-122"/>
                <a:sym typeface="+mn-ea"/>
              </a:defRPr>
            </a:lvl1pPr>
            <a:lvl2pPr marL="457200" indent="0" algn="ctr" defTabSz="914400" rtl="0" eaLnBrk="1" fontAlgn="auto" latinLnBrk="0" hangingPunct="1">
              <a:lnSpc>
                <a:spcPct val="12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914400" indent="0" algn="ctr" defTabSz="914400" rtl="0" eaLnBrk="1" fontAlgn="auto" latinLnBrk="0" hangingPunct="1">
              <a:lnSpc>
                <a:spcPct val="12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3716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18288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4" name="标题 5"/>
          <p:cNvSpPr>
            <a:spLocks noGrp="1"/>
          </p:cNvSpPr>
          <p:nvPr>
            <p:ph type="ctrTitle" idx="2" hasCustomPrompt="1"/>
            <p:custDataLst>
              <p:tags r:id="rId5"/>
            </p:custDataLst>
          </p:nvPr>
        </p:nvSpPr>
        <p:spPr>
          <a:xfrm>
            <a:off x="1913069" y="1015980"/>
            <a:ext cx="8368467" cy="1230630"/>
          </a:xfrm>
        </p:spPr>
        <p:txBody>
          <a:bodyPr vert="horz" wrap="square" lIns="0" tIns="0" rIns="0" bIns="0" rtlCol="0" anchor="b" anchorCtr="0">
            <a:normAutofit/>
          </a:bodyPr>
          <a:lstStyle>
            <a:lvl1pPr marL="0" marR="0" algn="ctr" defTabSz="914400" rtl="0" eaLnBrk="1" fontAlgn="auto" latinLnBrk="0" hangingPunct="1">
              <a:lnSpc>
                <a:spcPct val="100000"/>
              </a:lnSpc>
              <a:spcBef>
                <a:spcPct val="0"/>
              </a:spcBef>
              <a:buClrTx/>
              <a:buSzTx/>
              <a:buFontTx/>
              <a:buNone/>
              <a:defRPr kumimoji="0" lang="zh-CN" altLang="en-US" sz="7200" b="1" i="0" u="none" strike="noStrike" kern="1200" cap="none" spc="0" normalizeH="0" baseline="0" noProof="1">
                <a:solidFill>
                  <a:schemeClr val="dk1">
                    <a:lumMod val="85000"/>
                    <a:lumOff val="15000"/>
                  </a:schemeClr>
                </a:solidFill>
                <a:uFillTx/>
                <a:latin typeface="Arial" panose="020B0604020202020204" pitchFamily="34" charset="0"/>
                <a:ea typeface="汉仪旗黑-85S" panose="00020600040101010101" pitchFamily="18" charset="-122"/>
                <a:cs typeface="+mj-cs"/>
              </a:defRPr>
            </a:lvl1pPr>
          </a:lstStyle>
          <a:p>
            <a:pPr lvl="0"/>
            <a:r>
              <a:rPr>
                <a:sym typeface="+mn-ea"/>
              </a:rPr>
              <a:t>编辑标题</a:t>
            </a:r>
            <a:endParaRPr>
              <a:sym typeface="+mn-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1 (11)"/>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7" name="图片 6" descr="1 (12)"/>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1 (13)"/>
          <p:cNvPicPr>
            <a:picLocks noChangeAspect="1"/>
          </p:cNvPicPr>
          <p:nvPr>
            <p:custDataLst>
              <p:tags r:id="rId2"/>
            </p:custDataLst>
          </p:nvPr>
        </p:nvPicPr>
        <p:blipFill>
          <a:blip r:embed="rId3"/>
          <a:stretch>
            <a:fillRect/>
          </a:stretch>
        </p:blipFill>
        <p:spPr>
          <a:xfrm>
            <a:off x="215153" y="1941853"/>
            <a:ext cx="3235350" cy="2974283"/>
          </a:xfrm>
          <a:prstGeom prst="rect">
            <a:avLst/>
          </a:prstGeom>
        </p:spPr>
      </p:pic>
      <p:pic>
        <p:nvPicPr>
          <p:cNvPr id="2" name="图片 1" descr="1 (11)"/>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pic>
        <p:nvPicPr>
          <p:cNvPr id="7" name="图片 6" descr="1 (12)"/>
          <p:cNvPicPr>
            <a:picLocks noChangeAspect="1"/>
          </p:cNvPicPr>
          <p:nvPr>
            <p:custDataLst>
              <p:tags r:id="rId6"/>
            </p:custDataLst>
          </p:nvPr>
        </p:nvPicPr>
        <p:blipFill>
          <a:blip r:embed="rId7"/>
          <a:stretch>
            <a:fillRect/>
          </a:stretch>
        </p:blipFill>
        <p:spPr>
          <a:xfrm>
            <a:off x="11471910" y="0"/>
            <a:ext cx="720090" cy="720090"/>
          </a:xfrm>
          <a:prstGeom prst="rect">
            <a:avLst/>
          </a:prstGeom>
        </p:spPr>
      </p:pic>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8" name="副标题 2"/>
          <p:cNvSpPr/>
          <p:nvPr>
            <p:ph type="subTitle" idx="3" hasCustomPrompt="1"/>
            <p:custDataLst>
              <p:tags r:id="rId8"/>
            </p:custDataLst>
          </p:nvPr>
        </p:nvSpPr>
        <p:spPr>
          <a:xfrm>
            <a:off x="4521236" y="2976598"/>
            <a:ext cx="6857365" cy="825334"/>
          </a:xfr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9" name="标题 3"/>
          <p:cNvSpPr/>
          <p:nvPr>
            <p:ph type="ctrTitle" idx="2" hasCustomPrompt="1"/>
            <p:custDataLst>
              <p:tags r:id="rId9"/>
            </p:custDataLst>
          </p:nvPr>
        </p:nvSpPr>
        <p:spPr>
          <a:xfrm>
            <a:off x="4521236" y="2000603"/>
            <a:ext cx="6858000" cy="845820"/>
          </a:xfrm>
        </p:spPr>
        <p:txBody>
          <a:bodyPr vert="horz" wrap="square" lIns="0" tIns="0" rIns="0" bIns="0" rtlCol="0" anchor="b" anchorCtr="0">
            <a:normAutofit fontScale="9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5500" b="1" i="0" u="none" strike="noStrike" kern="1200" cap="none" spc="500" normalizeH="0" baseline="0" noProof="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descr="1 (11)"/>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8" name="图片 7" descr="1 (12)"/>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charset="-122"/>
              </a:defRPr>
            </a:lvl1pPr>
            <a:lvl2pPr eaLnBrk="1" fontAlgn="auto" latinLnBrk="0" hangingPunct="1">
              <a:defRPr sz="1600">
                <a:solidFill>
                  <a:schemeClr val="tx1"/>
                </a:solidFill>
                <a:latin typeface="Arial" panose="020B0604020202020204" pitchFamily="34" charset="0"/>
                <a:ea typeface="微软雅黑" panose="020B0503020204020204" charset="-122"/>
              </a:defRPr>
            </a:lvl2pPr>
            <a:lvl3pPr eaLnBrk="1" fontAlgn="auto" latinLnBrk="0" hangingPunct="1">
              <a:defRPr sz="1600">
                <a:solidFill>
                  <a:schemeClr val="tx1"/>
                </a:solidFill>
                <a:latin typeface="Arial" panose="020B0604020202020204" pitchFamily="34" charset="0"/>
                <a:ea typeface="微软雅黑" panose="020B0503020204020204" charset="-122"/>
              </a:defRPr>
            </a:lvl3pPr>
            <a:lvl4pPr eaLnBrk="1" fontAlgn="auto" latinLnBrk="0" hangingPunct="1">
              <a:defRPr sz="1600">
                <a:solidFill>
                  <a:schemeClr val="tx1"/>
                </a:solidFill>
                <a:latin typeface="Arial" panose="020B0604020202020204" pitchFamily="34" charset="0"/>
                <a:ea typeface="微软雅黑" panose="020B0503020204020204" charset="-122"/>
              </a:defRPr>
            </a:lvl4pPr>
            <a:lvl5pPr eaLnBrk="1" fontAlgn="auto" latinLnBrk="0" hangingPunct="1">
              <a:defRPr sz="16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descr="1 (11)"/>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10" name="图片 9" descr="1 (12)"/>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descr="1 (13)"/>
          <p:cNvPicPr>
            <a:picLocks noChangeAspect="1"/>
          </p:cNvPicPr>
          <p:nvPr>
            <p:custDataLst>
              <p:tags r:id="rId2"/>
            </p:custDataLst>
          </p:nvPr>
        </p:nvPicPr>
        <p:blipFill>
          <a:blip r:embed="rId3"/>
          <a:stretch>
            <a:fillRect/>
          </a:stretch>
        </p:blipFill>
        <p:spPr>
          <a:xfrm>
            <a:off x="7498080" y="1411524"/>
            <a:ext cx="4389120" cy="4034953"/>
          </a:xfrm>
          <a:prstGeom prst="rect">
            <a:avLst/>
          </a:prstGeom>
        </p:spPr>
      </p:pic>
      <p:pic>
        <p:nvPicPr>
          <p:cNvPr id="6" name="图片 5" descr="1 (11)"/>
          <p:cNvPicPr>
            <a:picLocks noChangeAspect="1"/>
          </p:cNvPicPr>
          <p:nvPr>
            <p:custDataLst>
              <p:tags r:id="rId4"/>
            </p:custDataLst>
          </p:nvPr>
        </p:nvPicPr>
        <p:blipFill>
          <a:blip r:embed="rId5"/>
          <a:stretch>
            <a:fillRect/>
          </a:stretch>
        </p:blipFill>
        <p:spPr>
          <a:xfrm>
            <a:off x="0" y="0"/>
            <a:ext cx="720090" cy="720090"/>
          </a:xfrm>
          <a:prstGeom prst="rect">
            <a:avLst/>
          </a:prstGeom>
        </p:spPr>
      </p:pic>
      <p:sp>
        <p:nvSpPr>
          <p:cNvPr id="2" name="标题 1"/>
          <p:cNvSpPr>
            <a:spLocks noGrp="1"/>
          </p:cNvSpPr>
          <p:nvPr>
            <p:ph type="title"/>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descr="1 (11)"/>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8" name="图片 7" descr="1 (12)"/>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descr="1 (11)"/>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7" name="图片 6" descr="1 (12)"/>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竖排标题 1"/>
          <p:cNvSpPr>
            <a:spLocks noGrp="1"/>
          </p:cNvSpPr>
          <p:nvPr>
            <p:ph type="title" orient="ver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descr="1 (11)"/>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2" name="图片 1" descr="1 (12)"/>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69930" y="952508"/>
            <a:ext cx="10852237" cy="5388907"/>
          </a:xfrm>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2" name="图片 1" descr="未标题-12_画板 1"/>
          <p:cNvPicPr>
            <a:picLocks noChangeAspect="1"/>
          </p:cNvPicPr>
          <p:nvPr>
            <p:custDataLst>
              <p:tags r:id="rId2"/>
            </p:custDataLst>
          </p:nvPr>
        </p:nvPicPr>
        <p:blipFill>
          <a:blip r:embed="rId3"/>
          <a:stretch>
            <a:fillRect/>
          </a:stretch>
        </p:blipFill>
        <p:spPr>
          <a:xfrm>
            <a:off x="10143" y="0"/>
            <a:ext cx="12171714" cy="685800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6" name="标题 1"/>
          <p:cNvSpPr>
            <a:spLocks noGrp="1"/>
          </p:cNvSpPr>
          <p:nvPr>
            <p:ph type="title" hasCustomPrompt="1"/>
            <p:custDataLst>
              <p:tags r:id="rId4"/>
            </p:custDataLst>
          </p:nvPr>
        </p:nvSpPr>
        <p:spPr>
          <a:xfrm>
            <a:off x="1652270" y="1786364"/>
            <a:ext cx="8890064" cy="1200150"/>
          </a:xfrm>
        </p:spPr>
        <p:txBody>
          <a:bodyPr vert="horz" wrap="square" lIns="0" tIns="0" rIns="0" bIns="0" rtlCol="0" anchor="b" anchorCtr="0">
            <a:normAutofit/>
          </a:bodyPr>
          <a:lstStyle>
            <a:lvl1pPr marL="0" marR="0" algn="ctr" defTabSz="914400" rtl="0" eaLnBrk="1" fontAlgn="auto" latinLnBrk="0" hangingPunct="1">
              <a:lnSpc>
                <a:spcPct val="100000"/>
              </a:lnSpc>
              <a:spcBef>
                <a:spcPct val="0"/>
              </a:spcBef>
              <a:buClrTx/>
              <a:buSzTx/>
              <a:buFontTx/>
              <a:buNone/>
              <a:defRPr kumimoji="0" lang="zh-CN" altLang="en-US" sz="7000" b="1" i="0" u="none" strike="noStrike" kern="1200" cap="none" spc="1000" normalizeH="0" baseline="0" noProof="1" dirty="0">
                <a:solidFill>
                  <a:schemeClr val="dk1">
                    <a:lumMod val="85000"/>
                    <a:lumOff val="15000"/>
                  </a:schemeClr>
                </a:solidFill>
                <a:uFillTx/>
                <a:latin typeface="Arial" panose="020B0604020202020204" pitchFamily="34" charset="0"/>
                <a:ea typeface="汉仪旗黑-85S" panose="00020600040101010101" pitchFamily="18" charset="-122"/>
                <a:cs typeface="+mj-cs"/>
              </a:defRPr>
            </a:lvl1pPr>
          </a:lstStyle>
          <a:p>
            <a:pPr lvl="0"/>
            <a:r>
              <a:rPr>
                <a:sym typeface="+mn-ea"/>
              </a:rPr>
              <a:t>编辑标题</a:t>
            </a:r>
            <a:endParaRPr>
              <a:sym typeface="+mn-e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descr="1 (11)"/>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6" name="图片 5" descr="1 (12)"/>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9" name="矩形 8"/>
          <p:cNvSpPr/>
          <p:nvPr>
            <p:custDataLst>
              <p:tags r:id="rId2"/>
            </p:custDataLst>
          </p:nvPr>
        </p:nvSpPr>
        <p:spPr>
          <a:xfrm>
            <a:off x="294600" y="302400"/>
            <a:ext cx="11602796" cy="625318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1 (11)"/>
          <p:cNvPicPr>
            <a:picLocks noChangeAspect="1"/>
          </p:cNvPicPr>
          <p:nvPr>
            <p:custDataLst>
              <p:tags r:id="rId3"/>
            </p:custDataLst>
          </p:nvPr>
        </p:nvPicPr>
        <p:blipFill>
          <a:blip r:embed="rId4"/>
          <a:stretch>
            <a:fillRect/>
          </a:stretch>
        </p:blipFill>
        <p:spPr>
          <a:xfrm>
            <a:off x="0" y="0"/>
            <a:ext cx="720090" cy="720090"/>
          </a:xfrm>
          <a:prstGeom prst="rect">
            <a:avLst/>
          </a:prstGeom>
        </p:spPr>
      </p:pic>
      <p:pic>
        <p:nvPicPr>
          <p:cNvPr id="6" name="图片 5" descr="1 (12)"/>
          <p:cNvPicPr>
            <a:picLocks noChangeAspect="1"/>
          </p:cNvPicPr>
          <p:nvPr>
            <p:custDataLst>
              <p:tags r:id="rId5"/>
            </p:custDataLst>
          </p:nvPr>
        </p:nvPicPr>
        <p:blipFill>
          <a:blip r:embed="rId6"/>
          <a:stretch>
            <a:fillRect/>
          </a:stretch>
        </p:blipFill>
        <p:spPr>
          <a:xfrm>
            <a:off x="11471910" y="6137910"/>
            <a:ext cx="720090" cy="720090"/>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4827588" cy="686879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1 (11)"/>
          <p:cNvPicPr>
            <a:picLocks noChangeAspect="1"/>
          </p:cNvPicPr>
          <p:nvPr>
            <p:custDataLst>
              <p:tags r:id="rId3"/>
            </p:custDataLst>
          </p:nvPr>
        </p:nvPicPr>
        <p:blipFill>
          <a:blip r:embed="rId4"/>
          <a:stretch>
            <a:fillRect/>
          </a:stretch>
        </p:blipFill>
        <p:spPr>
          <a:xfrm>
            <a:off x="0" y="-10800"/>
            <a:ext cx="720090" cy="720090"/>
          </a:xfrm>
          <a:prstGeom prst="rect">
            <a:avLst/>
          </a:prstGeom>
        </p:spPr>
      </p:pic>
      <p:pic>
        <p:nvPicPr>
          <p:cNvPr id="6" name="图片 5" descr="1 (12)"/>
          <p:cNvPicPr>
            <a:picLocks noChangeAspect="1"/>
          </p:cNvPicPr>
          <p:nvPr>
            <p:custDataLst>
              <p:tags r:id="rId5"/>
            </p:custDataLst>
          </p:nvPr>
        </p:nvPicPr>
        <p:blipFill>
          <a:blip r:embed="rId6"/>
          <a:stretch>
            <a:fillRect/>
          </a:stretch>
        </p:blipFill>
        <p:spPr>
          <a:xfrm>
            <a:off x="11471910" y="6137910"/>
            <a:ext cx="720090" cy="720090"/>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12189600" cy="2660396"/>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1 (11)"/>
          <p:cNvPicPr>
            <a:picLocks noChangeAspect="1"/>
          </p:cNvPicPr>
          <p:nvPr>
            <p:custDataLst>
              <p:tags r:id="rId3"/>
            </p:custDataLst>
          </p:nvPr>
        </p:nvPicPr>
        <p:blipFill>
          <a:blip r:embed="rId4"/>
          <a:stretch>
            <a:fillRect/>
          </a:stretch>
        </p:blipFill>
        <p:spPr>
          <a:xfrm>
            <a:off x="0" y="6137910"/>
            <a:ext cx="720090" cy="720090"/>
          </a:xfrm>
          <a:prstGeom prst="rect">
            <a:avLst/>
          </a:prstGeom>
        </p:spPr>
      </p:pic>
      <p:pic>
        <p:nvPicPr>
          <p:cNvPr id="6" name="图片 5" descr="1 (12)"/>
          <p:cNvPicPr>
            <a:picLocks noChangeAspect="1"/>
          </p:cNvPicPr>
          <p:nvPr>
            <p:custDataLst>
              <p:tags r:id="rId5"/>
            </p:custDataLst>
          </p:nvPr>
        </p:nvPicPr>
        <p:blipFill>
          <a:blip r:embed="rId6"/>
          <a:stretch>
            <a:fillRect/>
          </a:stretch>
        </p:blipFill>
        <p:spPr>
          <a:xfrm>
            <a:off x="11471910" y="6137910"/>
            <a:ext cx="720090" cy="720090"/>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0" name="矩形 9"/>
          <p:cNvSpPr/>
          <p:nvPr>
            <p:custDataLst>
              <p:tags r:id="rId2"/>
            </p:custDataLst>
          </p:nvPr>
        </p:nvSpPr>
        <p:spPr>
          <a:xfrm>
            <a:off x="0" y="5029200"/>
            <a:ext cx="12189600" cy="18288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1 (11)"/>
          <p:cNvPicPr>
            <a:picLocks noChangeAspect="1"/>
          </p:cNvPicPr>
          <p:nvPr>
            <p:custDataLst>
              <p:tags r:id="rId3"/>
            </p:custDataLst>
          </p:nvPr>
        </p:nvPicPr>
        <p:blipFill>
          <a:blip r:embed="rId4"/>
          <a:stretch>
            <a:fillRect/>
          </a:stretch>
        </p:blipFill>
        <p:spPr>
          <a:xfrm>
            <a:off x="0" y="0"/>
            <a:ext cx="720090" cy="720090"/>
          </a:xfrm>
          <a:prstGeom prst="rect">
            <a:avLst/>
          </a:prstGeom>
        </p:spPr>
      </p:pic>
      <p:pic>
        <p:nvPicPr>
          <p:cNvPr id="6" name="图片 5" descr="1 (12)"/>
          <p:cNvPicPr>
            <a:picLocks noChangeAspect="1"/>
          </p:cNvPicPr>
          <p:nvPr>
            <p:custDataLst>
              <p:tags r:id="rId5"/>
            </p:custDataLst>
          </p:nvPr>
        </p:nvPicPr>
        <p:blipFill>
          <a:blip r:embed="rId6"/>
          <a:stretch>
            <a:fillRect/>
          </a:stretch>
        </p:blipFill>
        <p:spPr>
          <a:xfrm>
            <a:off x="11471910" y="-5379"/>
            <a:ext cx="720090" cy="720090"/>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1 (11)"/>
          <p:cNvPicPr>
            <a:picLocks noChangeAspect="1"/>
          </p:cNvPicPr>
          <p:nvPr>
            <p:custDataLst>
              <p:tags r:id="rId3"/>
            </p:custDataLst>
          </p:nvPr>
        </p:nvPicPr>
        <p:blipFill>
          <a:blip r:embed="rId4"/>
          <a:stretch>
            <a:fillRect/>
          </a:stretch>
        </p:blipFill>
        <p:spPr>
          <a:xfrm>
            <a:off x="11469510" y="-10800"/>
            <a:ext cx="720090" cy="720090"/>
          </a:xfrm>
          <a:prstGeom prst="rect">
            <a:avLst/>
          </a:prstGeom>
        </p:spPr>
      </p:pic>
      <p:pic>
        <p:nvPicPr>
          <p:cNvPr id="6" name="图片 5" descr="1 (12)"/>
          <p:cNvPicPr>
            <a:picLocks noChangeAspect="1"/>
          </p:cNvPicPr>
          <p:nvPr>
            <p:custDataLst>
              <p:tags r:id="rId5"/>
            </p:custDataLst>
          </p:nvPr>
        </p:nvPicPr>
        <p:blipFill>
          <a:blip r:embed="rId6"/>
          <a:stretch>
            <a:fillRect/>
          </a:stretch>
        </p:blipFill>
        <p:spPr>
          <a:xfrm>
            <a:off x="0" y="6137910"/>
            <a:ext cx="720090" cy="720090"/>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9" name="矩形 8"/>
          <p:cNvSpPr/>
          <p:nvPr>
            <p:custDataLst>
              <p:tags r:id="rId2"/>
            </p:custDataLst>
          </p:nvPr>
        </p:nvSpPr>
        <p:spPr>
          <a:xfrm>
            <a:off x="0" y="959400"/>
            <a:ext cx="12189600" cy="493919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1 (11)"/>
          <p:cNvPicPr>
            <a:picLocks noChangeAspect="1"/>
          </p:cNvPicPr>
          <p:nvPr>
            <p:custDataLst>
              <p:tags r:id="rId3"/>
            </p:custDataLst>
          </p:nvPr>
        </p:nvPicPr>
        <p:blipFill>
          <a:blip r:embed="rId4"/>
          <a:stretch>
            <a:fillRect/>
          </a:stretch>
        </p:blipFill>
        <p:spPr>
          <a:xfrm>
            <a:off x="10438461" y="5104461"/>
            <a:ext cx="1753527" cy="1753527"/>
          </a:xfrm>
          <a:prstGeom prst="rect">
            <a:avLst/>
          </a:prstGeom>
        </p:spPr>
      </p:pic>
      <p:pic>
        <p:nvPicPr>
          <p:cNvPr id="6" name="图片 5" descr="1 (12)"/>
          <p:cNvPicPr>
            <a:picLocks noChangeAspect="1"/>
          </p:cNvPicPr>
          <p:nvPr>
            <p:custDataLst>
              <p:tags r:id="rId5"/>
            </p:custDataLst>
          </p:nvPr>
        </p:nvPicPr>
        <p:blipFill>
          <a:blip r:embed="rId6"/>
          <a:stretch>
            <a:fillRect/>
          </a:stretch>
        </p:blipFill>
        <p:spPr>
          <a:xfrm>
            <a:off x="0" y="-10802"/>
            <a:ext cx="1753527" cy="1753527"/>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未标题-12_画板 1"/>
          <p:cNvPicPr>
            <a:picLocks noChangeAspect="1"/>
          </p:cNvPicPr>
          <p:nvPr>
            <p:custDataLst>
              <p:tags r:id="rId2"/>
            </p:custDataLst>
          </p:nvPr>
        </p:nvPicPr>
        <p:blipFill>
          <a:blip r:embed="rId3"/>
          <a:stretch>
            <a:fillRect/>
          </a:stretch>
        </p:blipFill>
        <p:spPr>
          <a:xfrm>
            <a:off x="10143" y="0"/>
            <a:ext cx="12171714" cy="6858000"/>
          </a:xfrm>
          <a:prstGeom prst="rect">
            <a:avLst/>
          </a:prstGeom>
        </p:spPr>
      </p:pic>
      <p:sp>
        <p:nvSpPr>
          <p:cNvPr id="16" name="日期占位符 15"/>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3" name="副标题 4"/>
          <p:cNvSpPr/>
          <p:nvPr>
            <p:ph type="subTitle" idx="3" hasCustomPrompt="1"/>
            <p:custDataLst>
              <p:tags r:id="rId4"/>
            </p:custDataLst>
          </p:nvPr>
        </p:nvSpPr>
        <p:spPr>
          <a:xfrm>
            <a:off x="1913068" y="2331700"/>
            <a:ext cx="8368467" cy="835709"/>
          </a:xfrm>
        </p:spPr>
        <p:txBody>
          <a:bodyPr vert="horz" wrap="square" lIns="0" tIns="0" rIns="0" bIns="0" rtlCol="0" anchor="ctr" anchorCtr="0">
            <a:normAutofit/>
          </a:bodyPr>
          <a:lstStyle>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charset="-122"/>
                <a:cs typeface="微软雅黑" panose="020B0503020204020204" charset="-122"/>
                <a:sym typeface="+mn-ea"/>
              </a:defRPr>
            </a:lvl1pPr>
            <a:lvl2pPr marL="457200" indent="0" algn="ctr" defTabSz="914400" rtl="0" eaLnBrk="1" fontAlgn="auto" latinLnBrk="0" hangingPunct="1">
              <a:lnSpc>
                <a:spcPct val="12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914400" indent="0" algn="ctr" defTabSz="914400" rtl="0" eaLnBrk="1" fontAlgn="auto" latinLnBrk="0" hangingPunct="1">
              <a:lnSpc>
                <a:spcPct val="12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3716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18288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4" name="标题 5"/>
          <p:cNvSpPr>
            <a:spLocks noGrp="1"/>
          </p:cNvSpPr>
          <p:nvPr>
            <p:ph type="ctrTitle" idx="2" hasCustomPrompt="1"/>
            <p:custDataLst>
              <p:tags r:id="rId5"/>
            </p:custDataLst>
          </p:nvPr>
        </p:nvSpPr>
        <p:spPr>
          <a:xfrm>
            <a:off x="1913069" y="1015980"/>
            <a:ext cx="8368467" cy="1230630"/>
          </a:xfrm>
        </p:spPr>
        <p:txBody>
          <a:bodyPr vert="horz" wrap="square" lIns="0" tIns="0" rIns="0" bIns="0" rtlCol="0" anchor="b" anchorCtr="0">
            <a:normAutofit/>
          </a:bodyPr>
          <a:lstStyle>
            <a:lvl1pPr marL="0" marR="0" algn="ctr" defTabSz="914400" rtl="0" eaLnBrk="1" fontAlgn="auto" latinLnBrk="0" hangingPunct="1">
              <a:lnSpc>
                <a:spcPct val="100000"/>
              </a:lnSpc>
              <a:spcBef>
                <a:spcPct val="0"/>
              </a:spcBef>
              <a:buClrTx/>
              <a:buSzTx/>
              <a:buFontTx/>
              <a:buNone/>
              <a:defRPr kumimoji="0" lang="zh-CN" altLang="en-US" sz="7200" b="1" i="0" u="none" strike="noStrike" kern="1200" cap="none" spc="0" normalizeH="0" baseline="0" noProof="1">
                <a:solidFill>
                  <a:schemeClr val="dk1">
                    <a:lumMod val="85000"/>
                    <a:lumOff val="15000"/>
                  </a:schemeClr>
                </a:solidFill>
                <a:uFillTx/>
                <a:latin typeface="Arial" panose="020B0604020202020204" pitchFamily="34" charset="0"/>
                <a:ea typeface="汉仪旗黑-85S" panose="00020600040101010101" pitchFamily="18" charset="-122"/>
                <a:cs typeface="+mj-cs"/>
              </a:defRPr>
            </a:lvl1pPr>
          </a:lstStyle>
          <a:p>
            <a:pPr lvl="0"/>
            <a:r>
              <a:rPr>
                <a:sym typeface="+mn-ea"/>
              </a:rPr>
              <a:t>编辑标题</a:t>
            </a:r>
            <a:endParaRPr>
              <a:sym typeface="+mn-ea"/>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1 (11)"/>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7" name="图片 6" descr="1 (12)"/>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1 (13)"/>
          <p:cNvPicPr>
            <a:picLocks noChangeAspect="1"/>
          </p:cNvPicPr>
          <p:nvPr>
            <p:custDataLst>
              <p:tags r:id="rId2"/>
            </p:custDataLst>
          </p:nvPr>
        </p:nvPicPr>
        <p:blipFill>
          <a:blip r:embed="rId3"/>
          <a:stretch>
            <a:fillRect/>
          </a:stretch>
        </p:blipFill>
        <p:spPr>
          <a:xfrm>
            <a:off x="215153" y="1941853"/>
            <a:ext cx="3235350" cy="2974283"/>
          </a:xfrm>
          <a:prstGeom prst="rect">
            <a:avLst/>
          </a:prstGeom>
        </p:spPr>
      </p:pic>
      <p:pic>
        <p:nvPicPr>
          <p:cNvPr id="2" name="图片 1" descr="1 (11)"/>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pic>
        <p:nvPicPr>
          <p:cNvPr id="7" name="图片 6" descr="1 (12)"/>
          <p:cNvPicPr>
            <a:picLocks noChangeAspect="1"/>
          </p:cNvPicPr>
          <p:nvPr>
            <p:custDataLst>
              <p:tags r:id="rId6"/>
            </p:custDataLst>
          </p:nvPr>
        </p:nvPicPr>
        <p:blipFill>
          <a:blip r:embed="rId7"/>
          <a:stretch>
            <a:fillRect/>
          </a:stretch>
        </p:blipFill>
        <p:spPr>
          <a:xfrm>
            <a:off x="11471910" y="0"/>
            <a:ext cx="720090" cy="720090"/>
          </a:xfrm>
          <a:prstGeom prst="rect">
            <a:avLst/>
          </a:prstGeom>
        </p:spPr>
      </p:pic>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8" name="副标题 2"/>
          <p:cNvSpPr/>
          <p:nvPr>
            <p:ph type="subTitle" idx="3" hasCustomPrompt="1"/>
            <p:custDataLst>
              <p:tags r:id="rId8"/>
            </p:custDataLst>
          </p:nvPr>
        </p:nvSpPr>
        <p:spPr>
          <a:xfrm>
            <a:off x="4521236" y="2976598"/>
            <a:ext cx="6857365" cy="825334"/>
          </a:xfr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9" name="标题 3"/>
          <p:cNvSpPr/>
          <p:nvPr>
            <p:ph type="ctrTitle" idx="2" hasCustomPrompt="1"/>
            <p:custDataLst>
              <p:tags r:id="rId9"/>
            </p:custDataLst>
          </p:nvPr>
        </p:nvSpPr>
        <p:spPr>
          <a:xfrm>
            <a:off x="4521236" y="2000603"/>
            <a:ext cx="6858000" cy="845820"/>
          </a:xfrm>
        </p:spPr>
        <p:txBody>
          <a:bodyPr vert="horz" wrap="square" lIns="0" tIns="0" rIns="0" bIns="0" rtlCol="0" anchor="b" anchorCtr="0">
            <a:normAutofit fontScale="9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5500" b="1" i="0" u="none" strike="noStrike" kern="1200" cap="none" spc="500" normalizeH="0" baseline="0" noProof="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descr="1 (11)"/>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8" name="图片 7" descr="1 (12)"/>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charset="-122"/>
              </a:defRPr>
            </a:lvl1pPr>
            <a:lvl2pPr eaLnBrk="1" fontAlgn="auto" latinLnBrk="0" hangingPunct="1">
              <a:defRPr sz="1600">
                <a:solidFill>
                  <a:schemeClr val="tx1"/>
                </a:solidFill>
                <a:latin typeface="Arial" panose="020B0604020202020204" pitchFamily="34" charset="0"/>
                <a:ea typeface="微软雅黑" panose="020B0503020204020204" charset="-122"/>
              </a:defRPr>
            </a:lvl2pPr>
            <a:lvl3pPr eaLnBrk="1" fontAlgn="auto" latinLnBrk="0" hangingPunct="1">
              <a:defRPr sz="1600">
                <a:solidFill>
                  <a:schemeClr val="tx1"/>
                </a:solidFill>
                <a:latin typeface="Arial" panose="020B0604020202020204" pitchFamily="34" charset="0"/>
                <a:ea typeface="微软雅黑" panose="020B0503020204020204" charset="-122"/>
              </a:defRPr>
            </a:lvl3pPr>
            <a:lvl4pPr eaLnBrk="1" fontAlgn="auto" latinLnBrk="0" hangingPunct="1">
              <a:defRPr sz="1600">
                <a:solidFill>
                  <a:schemeClr val="tx1"/>
                </a:solidFill>
                <a:latin typeface="Arial" panose="020B0604020202020204" pitchFamily="34" charset="0"/>
                <a:ea typeface="微软雅黑" panose="020B0503020204020204" charset="-122"/>
              </a:defRPr>
            </a:lvl4pPr>
            <a:lvl5pPr eaLnBrk="1" fontAlgn="auto" latinLnBrk="0" hangingPunct="1">
              <a:defRPr sz="16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descr="1 (11)"/>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10" name="图片 9" descr="1 (12)"/>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descr="1 (13)"/>
          <p:cNvPicPr>
            <a:picLocks noChangeAspect="1"/>
          </p:cNvPicPr>
          <p:nvPr>
            <p:custDataLst>
              <p:tags r:id="rId2"/>
            </p:custDataLst>
          </p:nvPr>
        </p:nvPicPr>
        <p:blipFill>
          <a:blip r:embed="rId3"/>
          <a:stretch>
            <a:fillRect/>
          </a:stretch>
        </p:blipFill>
        <p:spPr>
          <a:xfrm>
            <a:off x="7498080" y="1411524"/>
            <a:ext cx="4389120" cy="4034953"/>
          </a:xfrm>
          <a:prstGeom prst="rect">
            <a:avLst/>
          </a:prstGeom>
        </p:spPr>
      </p:pic>
      <p:pic>
        <p:nvPicPr>
          <p:cNvPr id="6" name="图片 5" descr="1 (11)"/>
          <p:cNvPicPr>
            <a:picLocks noChangeAspect="1"/>
          </p:cNvPicPr>
          <p:nvPr>
            <p:custDataLst>
              <p:tags r:id="rId4"/>
            </p:custDataLst>
          </p:nvPr>
        </p:nvPicPr>
        <p:blipFill>
          <a:blip r:embed="rId5"/>
          <a:stretch>
            <a:fillRect/>
          </a:stretch>
        </p:blipFill>
        <p:spPr>
          <a:xfrm>
            <a:off x="0" y="0"/>
            <a:ext cx="720090" cy="720090"/>
          </a:xfrm>
          <a:prstGeom prst="rect">
            <a:avLst/>
          </a:prstGeom>
        </p:spPr>
      </p:pic>
      <p:sp>
        <p:nvSpPr>
          <p:cNvPr id="2" name="标题 1"/>
          <p:cNvSpPr>
            <a:spLocks noGrp="1"/>
          </p:cNvSpPr>
          <p:nvPr>
            <p:ph type="title"/>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descr="1 (11)"/>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8" name="图片 7" descr="1 (12)"/>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descr="1 (11)"/>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7" name="图片 6" descr="1 (12)"/>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竖排标题 1"/>
          <p:cNvSpPr>
            <a:spLocks noGrp="1"/>
          </p:cNvSpPr>
          <p:nvPr>
            <p:ph type="title" orient="ver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descr="1 (11)"/>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2" name="图片 1" descr="1 (12)"/>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69930" y="952508"/>
            <a:ext cx="10852237" cy="5388907"/>
          </a:xfrm>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2" name="图片 1" descr="未标题-12_画板 1"/>
          <p:cNvPicPr>
            <a:picLocks noChangeAspect="1"/>
          </p:cNvPicPr>
          <p:nvPr>
            <p:custDataLst>
              <p:tags r:id="rId2"/>
            </p:custDataLst>
          </p:nvPr>
        </p:nvPicPr>
        <p:blipFill>
          <a:blip r:embed="rId3"/>
          <a:stretch>
            <a:fillRect/>
          </a:stretch>
        </p:blipFill>
        <p:spPr>
          <a:xfrm>
            <a:off x="10143" y="0"/>
            <a:ext cx="12171714" cy="685800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6" name="标题 1"/>
          <p:cNvSpPr>
            <a:spLocks noGrp="1"/>
          </p:cNvSpPr>
          <p:nvPr>
            <p:ph type="title" hasCustomPrompt="1"/>
            <p:custDataLst>
              <p:tags r:id="rId4"/>
            </p:custDataLst>
          </p:nvPr>
        </p:nvSpPr>
        <p:spPr>
          <a:xfrm>
            <a:off x="1652270" y="1786364"/>
            <a:ext cx="8890064" cy="1200150"/>
          </a:xfrm>
        </p:spPr>
        <p:txBody>
          <a:bodyPr vert="horz" wrap="square" lIns="0" tIns="0" rIns="0" bIns="0" rtlCol="0" anchor="b" anchorCtr="0">
            <a:normAutofit/>
          </a:bodyPr>
          <a:lstStyle>
            <a:lvl1pPr marL="0" marR="0" algn="ctr" defTabSz="914400" rtl="0" eaLnBrk="1" fontAlgn="auto" latinLnBrk="0" hangingPunct="1">
              <a:lnSpc>
                <a:spcPct val="100000"/>
              </a:lnSpc>
              <a:spcBef>
                <a:spcPct val="0"/>
              </a:spcBef>
              <a:buClrTx/>
              <a:buSzTx/>
              <a:buFontTx/>
              <a:buNone/>
              <a:defRPr kumimoji="0" lang="zh-CN" altLang="en-US" sz="7000" b="1" i="0" u="none" strike="noStrike" kern="1200" cap="none" spc="1000" normalizeH="0" baseline="0" noProof="1" dirty="0">
                <a:solidFill>
                  <a:schemeClr val="dk1">
                    <a:lumMod val="85000"/>
                    <a:lumOff val="15000"/>
                  </a:schemeClr>
                </a:solidFill>
                <a:uFillTx/>
                <a:latin typeface="Arial" panose="020B0604020202020204" pitchFamily="34" charset="0"/>
                <a:ea typeface="汉仪旗黑-85S" panose="00020600040101010101" pitchFamily="18" charset="-122"/>
                <a:cs typeface="+mj-cs"/>
              </a:defRPr>
            </a:lvl1pPr>
          </a:lstStyle>
          <a:p>
            <a:pPr lvl="0"/>
            <a:r>
              <a:rPr>
                <a:sym typeface="+mn-ea"/>
              </a:rPr>
              <a:t>编辑标题</a:t>
            </a:r>
            <a:endParaRPr>
              <a:sym typeface="+mn-ea"/>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descr="1 (11)"/>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6" name="图片 5" descr="1 (12)"/>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9" name="矩形 8"/>
          <p:cNvSpPr/>
          <p:nvPr>
            <p:custDataLst>
              <p:tags r:id="rId2"/>
            </p:custDataLst>
          </p:nvPr>
        </p:nvSpPr>
        <p:spPr>
          <a:xfrm>
            <a:off x="294600" y="302400"/>
            <a:ext cx="11602796" cy="625318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1 (11)"/>
          <p:cNvPicPr>
            <a:picLocks noChangeAspect="1"/>
          </p:cNvPicPr>
          <p:nvPr>
            <p:custDataLst>
              <p:tags r:id="rId3"/>
            </p:custDataLst>
          </p:nvPr>
        </p:nvPicPr>
        <p:blipFill>
          <a:blip r:embed="rId4"/>
          <a:stretch>
            <a:fillRect/>
          </a:stretch>
        </p:blipFill>
        <p:spPr>
          <a:xfrm>
            <a:off x="0" y="0"/>
            <a:ext cx="720090" cy="720090"/>
          </a:xfrm>
          <a:prstGeom prst="rect">
            <a:avLst/>
          </a:prstGeom>
        </p:spPr>
      </p:pic>
      <p:pic>
        <p:nvPicPr>
          <p:cNvPr id="6" name="图片 5" descr="1 (12)"/>
          <p:cNvPicPr>
            <a:picLocks noChangeAspect="1"/>
          </p:cNvPicPr>
          <p:nvPr>
            <p:custDataLst>
              <p:tags r:id="rId5"/>
            </p:custDataLst>
          </p:nvPr>
        </p:nvPicPr>
        <p:blipFill>
          <a:blip r:embed="rId6"/>
          <a:stretch>
            <a:fillRect/>
          </a:stretch>
        </p:blipFill>
        <p:spPr>
          <a:xfrm>
            <a:off x="11471910" y="6137910"/>
            <a:ext cx="720090" cy="720090"/>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4827588" cy="686879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1 (11)"/>
          <p:cNvPicPr>
            <a:picLocks noChangeAspect="1"/>
          </p:cNvPicPr>
          <p:nvPr>
            <p:custDataLst>
              <p:tags r:id="rId3"/>
            </p:custDataLst>
          </p:nvPr>
        </p:nvPicPr>
        <p:blipFill>
          <a:blip r:embed="rId4"/>
          <a:stretch>
            <a:fillRect/>
          </a:stretch>
        </p:blipFill>
        <p:spPr>
          <a:xfrm>
            <a:off x="0" y="-10800"/>
            <a:ext cx="720090" cy="720090"/>
          </a:xfrm>
          <a:prstGeom prst="rect">
            <a:avLst/>
          </a:prstGeom>
        </p:spPr>
      </p:pic>
      <p:pic>
        <p:nvPicPr>
          <p:cNvPr id="6" name="图片 5" descr="1 (12)"/>
          <p:cNvPicPr>
            <a:picLocks noChangeAspect="1"/>
          </p:cNvPicPr>
          <p:nvPr>
            <p:custDataLst>
              <p:tags r:id="rId5"/>
            </p:custDataLst>
          </p:nvPr>
        </p:nvPicPr>
        <p:blipFill>
          <a:blip r:embed="rId6"/>
          <a:stretch>
            <a:fillRect/>
          </a:stretch>
        </p:blipFill>
        <p:spPr>
          <a:xfrm>
            <a:off x="11471910" y="6137910"/>
            <a:ext cx="720090" cy="720090"/>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12189600" cy="2660396"/>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1 (11)"/>
          <p:cNvPicPr>
            <a:picLocks noChangeAspect="1"/>
          </p:cNvPicPr>
          <p:nvPr>
            <p:custDataLst>
              <p:tags r:id="rId3"/>
            </p:custDataLst>
          </p:nvPr>
        </p:nvPicPr>
        <p:blipFill>
          <a:blip r:embed="rId4"/>
          <a:stretch>
            <a:fillRect/>
          </a:stretch>
        </p:blipFill>
        <p:spPr>
          <a:xfrm>
            <a:off x="0" y="6137910"/>
            <a:ext cx="720090" cy="720090"/>
          </a:xfrm>
          <a:prstGeom prst="rect">
            <a:avLst/>
          </a:prstGeom>
        </p:spPr>
      </p:pic>
      <p:pic>
        <p:nvPicPr>
          <p:cNvPr id="6" name="图片 5" descr="1 (12)"/>
          <p:cNvPicPr>
            <a:picLocks noChangeAspect="1"/>
          </p:cNvPicPr>
          <p:nvPr>
            <p:custDataLst>
              <p:tags r:id="rId5"/>
            </p:custDataLst>
          </p:nvPr>
        </p:nvPicPr>
        <p:blipFill>
          <a:blip r:embed="rId6"/>
          <a:stretch>
            <a:fillRect/>
          </a:stretch>
        </p:blipFill>
        <p:spPr>
          <a:xfrm>
            <a:off x="11471910" y="6137910"/>
            <a:ext cx="720090" cy="720090"/>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0" name="矩形 9"/>
          <p:cNvSpPr/>
          <p:nvPr>
            <p:custDataLst>
              <p:tags r:id="rId2"/>
            </p:custDataLst>
          </p:nvPr>
        </p:nvSpPr>
        <p:spPr>
          <a:xfrm>
            <a:off x="0" y="5029200"/>
            <a:ext cx="12189600" cy="18288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1 (11)"/>
          <p:cNvPicPr>
            <a:picLocks noChangeAspect="1"/>
          </p:cNvPicPr>
          <p:nvPr>
            <p:custDataLst>
              <p:tags r:id="rId3"/>
            </p:custDataLst>
          </p:nvPr>
        </p:nvPicPr>
        <p:blipFill>
          <a:blip r:embed="rId4"/>
          <a:stretch>
            <a:fillRect/>
          </a:stretch>
        </p:blipFill>
        <p:spPr>
          <a:xfrm>
            <a:off x="0" y="0"/>
            <a:ext cx="720090" cy="720090"/>
          </a:xfrm>
          <a:prstGeom prst="rect">
            <a:avLst/>
          </a:prstGeom>
        </p:spPr>
      </p:pic>
      <p:pic>
        <p:nvPicPr>
          <p:cNvPr id="6" name="图片 5" descr="1 (12)"/>
          <p:cNvPicPr>
            <a:picLocks noChangeAspect="1"/>
          </p:cNvPicPr>
          <p:nvPr>
            <p:custDataLst>
              <p:tags r:id="rId5"/>
            </p:custDataLst>
          </p:nvPr>
        </p:nvPicPr>
        <p:blipFill>
          <a:blip r:embed="rId6"/>
          <a:stretch>
            <a:fillRect/>
          </a:stretch>
        </p:blipFill>
        <p:spPr>
          <a:xfrm>
            <a:off x="11471910" y="-5379"/>
            <a:ext cx="720090" cy="720090"/>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1 (11)"/>
          <p:cNvPicPr>
            <a:picLocks noChangeAspect="1"/>
          </p:cNvPicPr>
          <p:nvPr>
            <p:custDataLst>
              <p:tags r:id="rId3"/>
            </p:custDataLst>
          </p:nvPr>
        </p:nvPicPr>
        <p:blipFill>
          <a:blip r:embed="rId4"/>
          <a:stretch>
            <a:fillRect/>
          </a:stretch>
        </p:blipFill>
        <p:spPr>
          <a:xfrm>
            <a:off x="11469510" y="-10800"/>
            <a:ext cx="720090" cy="720090"/>
          </a:xfrm>
          <a:prstGeom prst="rect">
            <a:avLst/>
          </a:prstGeom>
        </p:spPr>
      </p:pic>
      <p:pic>
        <p:nvPicPr>
          <p:cNvPr id="6" name="图片 5" descr="1 (12)"/>
          <p:cNvPicPr>
            <a:picLocks noChangeAspect="1"/>
          </p:cNvPicPr>
          <p:nvPr>
            <p:custDataLst>
              <p:tags r:id="rId5"/>
            </p:custDataLst>
          </p:nvPr>
        </p:nvPicPr>
        <p:blipFill>
          <a:blip r:embed="rId6"/>
          <a:stretch>
            <a:fillRect/>
          </a:stretch>
        </p:blipFill>
        <p:spPr>
          <a:xfrm>
            <a:off x="0" y="6137910"/>
            <a:ext cx="720090" cy="720090"/>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9" name="矩形 8"/>
          <p:cNvSpPr/>
          <p:nvPr>
            <p:custDataLst>
              <p:tags r:id="rId2"/>
            </p:custDataLst>
          </p:nvPr>
        </p:nvSpPr>
        <p:spPr>
          <a:xfrm>
            <a:off x="0" y="959400"/>
            <a:ext cx="12189600" cy="493919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1 (11)"/>
          <p:cNvPicPr>
            <a:picLocks noChangeAspect="1"/>
          </p:cNvPicPr>
          <p:nvPr>
            <p:custDataLst>
              <p:tags r:id="rId3"/>
            </p:custDataLst>
          </p:nvPr>
        </p:nvPicPr>
        <p:blipFill>
          <a:blip r:embed="rId4"/>
          <a:stretch>
            <a:fillRect/>
          </a:stretch>
        </p:blipFill>
        <p:spPr>
          <a:xfrm>
            <a:off x="10438461" y="5104461"/>
            <a:ext cx="1753527" cy="1753527"/>
          </a:xfrm>
          <a:prstGeom prst="rect">
            <a:avLst/>
          </a:prstGeom>
        </p:spPr>
      </p:pic>
      <p:pic>
        <p:nvPicPr>
          <p:cNvPr id="6" name="图片 5" descr="1 (12)"/>
          <p:cNvPicPr>
            <a:picLocks noChangeAspect="1"/>
          </p:cNvPicPr>
          <p:nvPr>
            <p:custDataLst>
              <p:tags r:id="rId5"/>
            </p:custDataLst>
          </p:nvPr>
        </p:nvPicPr>
        <p:blipFill>
          <a:blip r:embed="rId6"/>
          <a:stretch>
            <a:fillRect/>
          </a:stretch>
        </p:blipFill>
        <p:spPr>
          <a:xfrm>
            <a:off x="0" y="-10802"/>
            <a:ext cx="1753527" cy="1753527"/>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2" Type="http://schemas.openxmlformats.org/officeDocument/2006/relationships/theme" Target="../theme/theme2.xml"/><Relationship Id="rId21" Type="http://schemas.openxmlformats.org/officeDocument/2006/relationships/tags" Target="../tags/tag87.xml"/><Relationship Id="rId20" Type="http://schemas.openxmlformats.org/officeDocument/2006/relationships/tags" Target="../tags/tag86.xml"/><Relationship Id="rId2" Type="http://schemas.openxmlformats.org/officeDocument/2006/relationships/slideLayout" Target="../slideLayouts/slideLayout13.xml"/><Relationship Id="rId19" Type="http://schemas.openxmlformats.org/officeDocument/2006/relationships/tags" Target="../tags/tag85.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2" Type="http://schemas.openxmlformats.org/officeDocument/2006/relationships/theme" Target="../theme/theme3.xml"/><Relationship Id="rId21" Type="http://schemas.openxmlformats.org/officeDocument/2006/relationships/tags" Target="../tags/tag174.xml"/><Relationship Id="rId20" Type="http://schemas.openxmlformats.org/officeDocument/2006/relationships/tags" Target="../tags/tag173.xml"/><Relationship Id="rId2" Type="http://schemas.openxmlformats.org/officeDocument/2006/relationships/slideLayout" Target="../slideLayouts/slideLayout31.xml"/><Relationship Id="rId19" Type="http://schemas.openxmlformats.org/officeDocument/2006/relationships/tags" Target="../tags/tag172.xml"/><Relationship Id="rId18" Type="http://schemas.openxmlformats.org/officeDocument/2006/relationships/slideLayout" Target="../slideLayouts/slideLayout47.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179.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image" Target="../media/image9.jpeg"/><Relationship Id="rId3" Type="http://schemas.openxmlformats.org/officeDocument/2006/relationships/tags" Target="../tags/tag176.xml"/><Relationship Id="rId2" Type="http://schemas.openxmlformats.org/officeDocument/2006/relationships/image" Target="../media/image8.jpeg"/><Relationship Id="rId1" Type="http://schemas.openxmlformats.org/officeDocument/2006/relationships/tags" Target="../tags/tag17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89.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ags" Target="../tags/tag19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9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92.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ags" Target="../tags/tag19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ags" Target="../tags/tag194.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181.xml"/><Relationship Id="rId2" Type="http://schemas.openxmlformats.org/officeDocument/2006/relationships/image" Target="../media/image10.png"/><Relationship Id="rId1" Type="http://schemas.openxmlformats.org/officeDocument/2006/relationships/tags" Target="../tags/tag18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8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83.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84.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8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86.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ags" Target="../tags/tag18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88.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校标"/>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325120" y="203835"/>
            <a:ext cx="1033145" cy="1033145"/>
          </a:xfrm>
          <a:prstGeom prst="rect">
            <a:avLst/>
          </a:prstGeom>
        </p:spPr>
      </p:pic>
      <p:pic>
        <p:nvPicPr>
          <p:cNvPr id="8" name="图片 7" descr="校名"/>
          <p:cNvPicPr>
            <a:picLocks noChangeAspect="1"/>
          </p:cNvPicPr>
          <p:nvPr>
            <p:custDataLst>
              <p:tags r:id="rId3"/>
            </p:custDataLst>
          </p:nvPr>
        </p:nvPicPr>
        <p:blipFill>
          <a:blip r:embed="rId4"/>
          <a:stretch>
            <a:fillRect/>
          </a:stretch>
        </p:blipFill>
        <p:spPr>
          <a:xfrm>
            <a:off x="1358265" y="318135"/>
            <a:ext cx="5300345" cy="804545"/>
          </a:xfrm>
          <a:prstGeom prst="rect">
            <a:avLst/>
          </a:prstGeom>
        </p:spPr>
      </p:pic>
      <p:sp>
        <p:nvSpPr>
          <p:cNvPr id="11" name="标题 10"/>
          <p:cNvSpPr>
            <a:spLocks noGrp="1"/>
          </p:cNvSpPr>
          <p:nvPr>
            <p:ph type="ctrTitle" idx="2"/>
            <p:custDataLst>
              <p:tags r:id="rId5"/>
            </p:custDataLst>
          </p:nvPr>
        </p:nvSpPr>
        <p:spPr>
          <a:xfrm>
            <a:off x="1600200" y="1818005"/>
            <a:ext cx="8776335" cy="2072640"/>
          </a:xfrm>
        </p:spPr>
        <p:txBody>
          <a:bodyPr>
            <a:noAutofit/>
          </a:bodyPr>
          <a:p>
            <a:pPr marL="0" indent="0" algn="ctr">
              <a:lnSpc>
                <a:spcPct val="100000"/>
              </a:lnSpc>
              <a:spcBef>
                <a:spcPts val="0"/>
              </a:spcBef>
              <a:spcAft>
                <a:spcPts val="0"/>
              </a:spcAft>
              <a:buSzPct val="100000"/>
              <a:buNone/>
            </a:pPr>
            <a:r>
              <a:rPr lang="en-US" altLang="zh-CN" sz="6600">
                <a:solidFill>
                  <a:schemeClr val="accent1"/>
                </a:solidFill>
                <a:cs typeface="汉仪旗黑-85S" panose="00020600040101010101" pitchFamily="18" charset="-122"/>
              </a:rPr>
              <a:t>2022级新生心理普测</a:t>
            </a:r>
            <a:endParaRPr lang="en-US" altLang="zh-CN" sz="6600">
              <a:solidFill>
                <a:schemeClr val="accent1"/>
              </a:solidFill>
              <a:cs typeface="汉仪旗黑-85S" panose="00020600040101010101" pitchFamily="18" charset="-122"/>
            </a:endParaRPr>
          </a:p>
          <a:p>
            <a:pPr marL="0" indent="0" algn="ctr">
              <a:lnSpc>
                <a:spcPct val="100000"/>
              </a:lnSpc>
              <a:spcBef>
                <a:spcPts val="0"/>
              </a:spcBef>
              <a:spcAft>
                <a:spcPts val="0"/>
              </a:spcAft>
              <a:buSzPct val="100000"/>
              <a:buNone/>
            </a:pPr>
            <a:r>
              <a:rPr lang="en-US" altLang="zh-CN" sz="6600">
                <a:solidFill>
                  <a:schemeClr val="accent1"/>
                </a:solidFill>
                <a:cs typeface="汉仪旗黑-85S" panose="00020600040101010101" pitchFamily="18" charset="-122"/>
              </a:rPr>
              <a:t>操作手册</a:t>
            </a:r>
            <a:endParaRPr lang="en-US" altLang="zh-CN" sz="6600">
              <a:solidFill>
                <a:schemeClr val="accent1"/>
              </a:solidFill>
              <a:cs typeface="汉仪旗黑-85S" panose="00020600040101010101" pitchFamily="18" charset="-122"/>
            </a:endParaRPr>
          </a:p>
        </p:txBody>
      </p:sp>
      <p:sp>
        <p:nvSpPr>
          <p:cNvPr id="12" name="文本框 11"/>
          <p:cNvSpPr txBox="1"/>
          <p:nvPr>
            <p:custDataLst>
              <p:tags r:id="rId6"/>
            </p:custDataLst>
          </p:nvPr>
        </p:nvSpPr>
        <p:spPr>
          <a:xfrm>
            <a:off x="1911350" y="4940935"/>
            <a:ext cx="8368665" cy="1811020"/>
          </a:xfrm>
          <a:prstGeom prst="rect">
            <a:avLst/>
          </a:prstGeom>
          <a:noFill/>
        </p:spPr>
        <p:txBody>
          <a:bodyPr wrap="square" rtlCol="0">
            <a:noAutofit/>
          </a:bodyPr>
          <a:p>
            <a:pPr marL="0" lvl="0" indent="-285750" algn="ctr" fontAlgn="ctr">
              <a:lnSpc>
                <a:spcPct val="130000"/>
              </a:lnSpc>
              <a:spcBef>
                <a:spcPts val="1000"/>
              </a:spcBef>
              <a:spcAft>
                <a:spcPts val="0"/>
              </a:spcAft>
              <a:buSzPct val="100000"/>
              <a:buFont typeface="Wingdings" panose="05000000000000000000" charset="0"/>
              <a:buNone/>
            </a:pPr>
            <a:r>
              <a:rPr lang="zh-CN" altLang="en-US" sz="3200" spc="150">
                <a:solidFill>
                  <a:schemeClr val="dk1">
                    <a:lumMod val="65000"/>
                    <a:lumOff val="35000"/>
                  </a:schemeClr>
                </a:solidFill>
                <a:latin typeface="Arial" panose="020B0604020202020204" pitchFamily="34" charset="0"/>
                <a:ea typeface="微软雅黑" panose="020B0503020204020204" charset="-122"/>
              </a:rPr>
              <a:t>大学生心理健康教育与研究中心</a:t>
            </a:r>
            <a:endParaRPr lang="zh-CN" altLang="en-US" sz="3200" spc="150">
              <a:solidFill>
                <a:schemeClr val="dk1">
                  <a:lumMod val="65000"/>
                  <a:lumOff val="35000"/>
                </a:schemeClr>
              </a:solidFill>
              <a:latin typeface="Arial" panose="020B0604020202020204" pitchFamily="34" charset="0"/>
              <a:ea typeface="微软雅黑" panose="020B0503020204020204" charset="-122"/>
            </a:endParaRPr>
          </a:p>
          <a:p>
            <a:pPr marL="0" lvl="0" indent="-285750" algn="ctr" fontAlgn="ctr">
              <a:lnSpc>
                <a:spcPct val="130000"/>
              </a:lnSpc>
              <a:spcBef>
                <a:spcPts val="1000"/>
              </a:spcBef>
              <a:spcAft>
                <a:spcPts val="0"/>
              </a:spcAft>
              <a:buSzPct val="100000"/>
              <a:buFont typeface="Wingdings" panose="05000000000000000000" charset="0"/>
              <a:buNone/>
            </a:pPr>
            <a:r>
              <a:rPr lang="en-US" altLang="zh-CN" sz="3200" spc="150">
                <a:solidFill>
                  <a:schemeClr val="dk1">
                    <a:lumMod val="65000"/>
                    <a:lumOff val="35000"/>
                  </a:schemeClr>
                </a:solidFill>
                <a:latin typeface="Arial" panose="020B0604020202020204" pitchFamily="34" charset="0"/>
                <a:ea typeface="微软雅黑" panose="020B0503020204020204" charset="-122"/>
              </a:rPr>
              <a:t>2022年11月</a:t>
            </a:r>
            <a:endParaRPr lang="en-US" altLang="zh-CN" sz="3200" spc="150">
              <a:solidFill>
                <a:schemeClr val="dk1">
                  <a:lumMod val="65000"/>
                  <a:lumOff val="35000"/>
                </a:schemeClr>
              </a:solidFill>
              <a:latin typeface="Arial" panose="020B0604020202020204" pitchFamily="34" charset="0"/>
              <a:ea typeface="微软雅黑" panose="020B0503020204020204" charset="-122"/>
            </a:endParaRPr>
          </a:p>
        </p:txBody>
      </p:sp>
    </p:spTree>
    <p:custDataLst>
      <p:tags r:id="rId7"/>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07745" y="69215"/>
            <a:ext cx="10467340" cy="1198880"/>
          </a:xfrm>
          <a:prstGeom prst="rect">
            <a:avLst/>
          </a:prstGeom>
          <a:noFill/>
        </p:spPr>
        <p:txBody>
          <a:bodyPr wrap="square" rtlCol="0" anchor="t">
            <a:spAutoFit/>
          </a:bodyPr>
          <a:p>
            <a:pPr algn="l">
              <a:lnSpc>
                <a:spcPct val="150000"/>
              </a:lnSpc>
              <a:buClrTx/>
              <a:buSzTx/>
              <a:buFontTx/>
            </a:pPr>
            <a:r>
              <a:rPr lang="en-US" altLang="zh-CN" sz="2400">
                <a:uFillTx/>
                <a:latin typeface="仿宋" panose="02010609060101010101" charset="-122"/>
                <a:ea typeface="仿宋" panose="02010609060101010101" charset="-122"/>
                <a:cs typeface="仿宋" panose="02010609060101010101" charset="-122"/>
              </a:rPr>
              <a:t>   </a:t>
            </a:r>
            <a:r>
              <a:rPr lang="zh-CN" altLang="en-US" sz="2400">
                <a:uFillTx/>
                <a:latin typeface="仿宋" panose="02010609060101010101" charset="-122"/>
                <a:ea typeface="仿宋" panose="02010609060101010101" charset="-122"/>
                <a:cs typeface="仿宋" panose="02010609060101010101" charset="-122"/>
              </a:rPr>
              <a:t>如果某问卷有未完成的题项，在点“完成”时系统会进行提醒，点击右上</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a:uFillTx/>
                <a:latin typeface="仿宋" panose="02010609060101010101" charset="-122"/>
                <a:ea typeface="仿宋" panose="02010609060101010101" charset="-122"/>
                <a:cs typeface="仿宋" panose="02010609060101010101" charset="-122"/>
              </a:rPr>
              <a:t>角的提醒按钮，红色的圆点表示未答题，用户可点击后跳转该题继续答题。</a:t>
            </a:r>
            <a:endParaRPr lang="zh-CN" altLang="en-US" sz="2400">
              <a:uFillTx/>
              <a:latin typeface="仿宋" panose="02010609060101010101" charset="-122"/>
              <a:ea typeface="仿宋" panose="02010609060101010101" charset="-122"/>
              <a:cs typeface="仿宋" panose="02010609060101010101" charset="-122"/>
            </a:endParaRPr>
          </a:p>
        </p:txBody>
      </p:sp>
      <p:pic>
        <p:nvPicPr>
          <p:cNvPr id="3" name="图片 2"/>
          <p:cNvPicPr>
            <a:picLocks noChangeAspect="1"/>
          </p:cNvPicPr>
          <p:nvPr/>
        </p:nvPicPr>
        <p:blipFill>
          <a:blip r:embed="rId1"/>
          <a:stretch>
            <a:fillRect/>
          </a:stretch>
        </p:blipFill>
        <p:spPr>
          <a:xfrm>
            <a:off x="2900045" y="1268095"/>
            <a:ext cx="6269990" cy="5589905"/>
          </a:xfrm>
          <a:prstGeom prst="rect">
            <a:avLst/>
          </a:prstGeom>
        </p:spPr>
      </p:pic>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42365" y="512445"/>
            <a:ext cx="6096000" cy="829945"/>
          </a:xfrm>
          <a:prstGeom prst="rect">
            <a:avLst/>
          </a:prstGeom>
          <a:noFill/>
        </p:spPr>
        <p:txBody>
          <a:bodyPr wrap="square" rtlCol="0" anchor="t">
            <a:spAutoFit/>
          </a:bodyPr>
          <a:p>
            <a:pPr algn="l">
              <a:lnSpc>
                <a:spcPct val="150000"/>
              </a:lnSpc>
              <a:buClrTx/>
              <a:buSzTx/>
              <a:buFontTx/>
            </a:pPr>
            <a:r>
              <a:rPr lang="zh-CN" altLang="en-US" sz="3200" b="1">
                <a:uFillTx/>
                <a:latin typeface="仿宋" panose="02010609060101010101" charset="-122"/>
                <a:ea typeface="仿宋" panose="02010609060101010101" charset="-122"/>
                <a:cs typeface="仿宋" panose="02010609060101010101" charset="-122"/>
              </a:rPr>
              <a:t>注意事项：</a:t>
            </a:r>
            <a:endParaRPr lang="zh-CN" altLang="en-US" sz="3200" b="1">
              <a:uFillTx/>
              <a:latin typeface="仿宋" panose="02010609060101010101" charset="-122"/>
              <a:ea typeface="仿宋" panose="02010609060101010101" charset="-122"/>
              <a:cs typeface="仿宋" panose="02010609060101010101" charset="-122"/>
            </a:endParaRPr>
          </a:p>
        </p:txBody>
      </p:sp>
      <p:sp>
        <p:nvSpPr>
          <p:cNvPr id="3" name="文本框 2"/>
          <p:cNvSpPr txBox="1"/>
          <p:nvPr/>
        </p:nvSpPr>
        <p:spPr>
          <a:xfrm>
            <a:off x="1044575" y="2081530"/>
            <a:ext cx="9738360" cy="2306955"/>
          </a:xfrm>
          <a:prstGeom prst="rect">
            <a:avLst/>
          </a:prstGeom>
          <a:noFill/>
        </p:spPr>
        <p:txBody>
          <a:bodyPr wrap="square" rtlCol="0" anchor="t">
            <a:spAutoFit/>
          </a:bodyPr>
          <a:p>
            <a:pPr algn="l">
              <a:lnSpc>
                <a:spcPct val="150000"/>
              </a:lnSpc>
              <a:buClrTx/>
              <a:buSzTx/>
              <a:buFontTx/>
            </a:pPr>
            <a:r>
              <a:rPr lang="zh-CN" altLang="en-US" sz="2400">
                <a:uFillTx/>
                <a:latin typeface="仿宋" panose="02010609060101010101" charset="-122"/>
                <a:ea typeface="仿宋" panose="02010609060101010101" charset="-122"/>
                <a:cs typeface="仿宋" panose="02010609060101010101" charset="-122"/>
              </a:rPr>
              <a:t>1.为防止因网络硬件设备差异造成拥塞影响普测体验，请同学们优先使用5G或4G网络进行测试。</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a:uFillTx/>
                <a:latin typeface="仿宋" panose="02010609060101010101" charset="-122"/>
                <a:ea typeface="仿宋" panose="02010609060101010101" charset="-122"/>
                <a:cs typeface="仿宋" panose="02010609060101010101" charset="-122"/>
              </a:rPr>
              <a:t>2.测试过程请严格按照问卷或授课老师的指导语进行，请注意维护自身信息的私密性，不要和他人讨论填写内容和结果。</a:t>
            </a:r>
            <a:endParaRPr lang="zh-CN" altLang="en-US" sz="2400">
              <a:uFillTx/>
              <a:latin typeface="仿宋" panose="02010609060101010101" charset="-122"/>
              <a:ea typeface="仿宋" panose="02010609060101010101" charset="-122"/>
              <a:cs typeface="仿宋" panose="02010609060101010101" charset="-122"/>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ctrTitle" idx="2"/>
          </p:nvPr>
        </p:nvSpPr>
        <p:spPr>
          <a:xfrm>
            <a:off x="4509135" y="3130550"/>
            <a:ext cx="7367905" cy="845820"/>
          </a:xfrm>
        </p:spPr>
        <p:txBody>
          <a:bodyPr>
            <a:normAutofit/>
            <a:scene3d>
              <a:camera prst="orthographicFront"/>
              <a:lightRig rig="threePt" dir="t"/>
            </a:scene3d>
          </a:bodyPr>
          <a:p>
            <a:r>
              <a:rPr lang="zh-CN" altLang="en-US" sz="5400">
                <a:solidFill>
                  <a:schemeClr val="tx1"/>
                </a:solidFill>
                <a:effectLst>
                  <a:outerShdw blurRad="38100" dist="19050" dir="2700000" algn="tl" rotWithShape="0">
                    <a:schemeClr val="dk1">
                      <a:alpha val="40000"/>
                    </a:schemeClr>
                  </a:outerShdw>
                </a:effectLst>
              </a:rPr>
              <a:t>常见问题及解决方法</a:t>
            </a:r>
            <a:endParaRPr lang="zh-CN" altLang="en-US" sz="5400">
              <a:solidFill>
                <a:schemeClr val="tx1"/>
              </a:solidFill>
              <a:effectLst>
                <a:outerShdw blurRad="38100" dist="19050" dir="2700000" algn="tl" rotWithShape="0">
                  <a:schemeClr val="dk1">
                    <a:alpha val="40000"/>
                  </a:schemeClr>
                </a:outerShdw>
              </a:effectLst>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47420" y="221615"/>
            <a:ext cx="7674610" cy="645160"/>
          </a:xfrm>
          <a:prstGeom prst="rect">
            <a:avLst/>
          </a:prstGeom>
          <a:noFill/>
        </p:spPr>
        <p:txBody>
          <a:bodyPr wrap="square" rtlCol="0" anchor="t">
            <a:spAutoFit/>
          </a:bodyPr>
          <a:p>
            <a:pPr algn="l">
              <a:lnSpc>
                <a:spcPct val="150000"/>
              </a:lnSpc>
              <a:buClrTx/>
              <a:buSzTx/>
              <a:buFontTx/>
            </a:pPr>
            <a:r>
              <a:rPr lang="zh-CN" altLang="en-US" sz="2400" b="1">
                <a:uFillTx/>
                <a:latin typeface="仿宋" panose="02010609060101010101" charset="-122"/>
                <a:ea typeface="仿宋" panose="02010609060101010101" charset="-122"/>
                <a:cs typeface="仿宋" panose="02010609060101010101" charset="-122"/>
              </a:rPr>
              <a:t>1.按照上述操作，看不到评测活动的入口页怎么办？</a:t>
            </a:r>
            <a:endParaRPr lang="zh-CN" altLang="en-US" sz="2400" b="1">
              <a:uFillTx/>
              <a:latin typeface="仿宋" panose="02010609060101010101" charset="-122"/>
              <a:ea typeface="仿宋" panose="02010609060101010101" charset="-122"/>
              <a:cs typeface="仿宋" panose="02010609060101010101" charset="-122"/>
            </a:endParaRPr>
          </a:p>
        </p:txBody>
      </p:sp>
      <p:sp>
        <p:nvSpPr>
          <p:cNvPr id="3" name="文本框 2"/>
          <p:cNvSpPr txBox="1"/>
          <p:nvPr/>
        </p:nvSpPr>
        <p:spPr>
          <a:xfrm>
            <a:off x="1033145" y="866775"/>
            <a:ext cx="8924290" cy="1198880"/>
          </a:xfrm>
          <a:prstGeom prst="rect">
            <a:avLst/>
          </a:prstGeom>
          <a:noFill/>
        </p:spPr>
        <p:txBody>
          <a:bodyPr wrap="square" rtlCol="0" anchor="t">
            <a:spAutoFit/>
          </a:bodyPr>
          <a:p>
            <a:pPr algn="l">
              <a:lnSpc>
                <a:spcPct val="150000"/>
              </a:lnSpc>
              <a:buClrTx/>
              <a:buSzTx/>
              <a:buFontTx/>
            </a:pPr>
            <a:r>
              <a:rPr lang="zh-CN" altLang="en-US" sz="2400">
                <a:uFillTx/>
                <a:latin typeface="仿宋" panose="02010609060101010101" charset="-122"/>
                <a:ea typeface="仿宋" panose="02010609060101010101" charset="-122"/>
                <a:cs typeface="仿宋" panose="02010609060101010101" charset="-122"/>
              </a:rPr>
              <a:t>请检查如下几点：</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a:uFillTx/>
                <a:latin typeface="仿宋" panose="02010609060101010101" charset="-122"/>
                <a:ea typeface="仿宋" panose="02010609060101010101" charset="-122"/>
                <a:cs typeface="仿宋" panose="02010609060101010101" charset="-122"/>
              </a:rPr>
              <a:t>— 到“我的”页面里确认是否“已实名认证”。</a:t>
            </a:r>
            <a:endParaRPr lang="zh-CN" altLang="en-US" sz="2400">
              <a:uFillTx/>
              <a:latin typeface="仿宋" panose="02010609060101010101" charset="-122"/>
              <a:ea typeface="仿宋" panose="02010609060101010101" charset="-122"/>
              <a:cs typeface="仿宋" panose="02010609060101010101" charset="-122"/>
            </a:endParaRPr>
          </a:p>
        </p:txBody>
      </p:sp>
      <p:pic>
        <p:nvPicPr>
          <p:cNvPr id="4" name="图片 3"/>
          <p:cNvPicPr>
            <a:picLocks noChangeAspect="1"/>
          </p:cNvPicPr>
          <p:nvPr/>
        </p:nvPicPr>
        <p:blipFill>
          <a:blip r:embed="rId1"/>
          <a:stretch>
            <a:fillRect/>
          </a:stretch>
        </p:blipFill>
        <p:spPr>
          <a:xfrm>
            <a:off x="2745740" y="2065655"/>
            <a:ext cx="5791200" cy="457200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87145" y="764540"/>
            <a:ext cx="9422130" cy="1198880"/>
          </a:xfrm>
          <a:prstGeom prst="rect">
            <a:avLst/>
          </a:prstGeom>
          <a:noFill/>
        </p:spPr>
        <p:txBody>
          <a:bodyPr wrap="square" rtlCol="0" anchor="t">
            <a:spAutoFit/>
          </a:bodyPr>
          <a:p>
            <a:pPr algn="l">
              <a:lnSpc>
                <a:spcPct val="150000"/>
              </a:lnSpc>
              <a:buClrTx/>
              <a:buSzTx/>
              <a:buNone/>
            </a:pPr>
            <a:r>
              <a:rPr lang="zh-CN" altLang="en-US" sz="2400">
                <a:uFillTx/>
                <a:latin typeface="仿宋" panose="02010609060101010101" charset="-122"/>
                <a:ea typeface="仿宋" panose="02010609060101010101" charset="-122"/>
                <a:cs typeface="仿宋" panose="02010609060101010101" charset="-122"/>
              </a:rPr>
              <a:t>— 跟老师确认本校活动是否已经开始，并且选择了自己所属的院系。</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None/>
            </a:pPr>
            <a:r>
              <a:rPr lang="zh-CN" altLang="en-US" sz="2400">
                <a:uFillTx/>
                <a:latin typeface="仿宋" panose="02010609060101010101" charset="-122"/>
                <a:ea typeface="仿宋" panose="02010609060101010101" charset="-122"/>
                <a:cs typeface="仿宋" panose="02010609060101010101" charset="-122"/>
              </a:rPr>
              <a:t>— 刷新页面，网络堵塞的时候需要刷新。</a:t>
            </a:r>
            <a:endParaRPr lang="zh-CN" altLang="en-US" sz="2400">
              <a:uFillTx/>
              <a:latin typeface="仿宋" panose="02010609060101010101" charset="-122"/>
              <a:ea typeface="仿宋" panose="02010609060101010101" charset="-122"/>
              <a:cs typeface="仿宋" panose="02010609060101010101" charset="-122"/>
            </a:endParaRPr>
          </a:p>
        </p:txBody>
      </p:sp>
      <p:sp>
        <p:nvSpPr>
          <p:cNvPr id="4" name="文本框 3"/>
          <p:cNvSpPr txBox="1"/>
          <p:nvPr/>
        </p:nvSpPr>
        <p:spPr>
          <a:xfrm>
            <a:off x="1287780" y="1963420"/>
            <a:ext cx="9421495" cy="3969385"/>
          </a:xfrm>
          <a:prstGeom prst="rect">
            <a:avLst/>
          </a:prstGeom>
          <a:noFill/>
        </p:spPr>
        <p:txBody>
          <a:bodyPr wrap="square" rtlCol="0" anchor="t">
            <a:spAutoFit/>
          </a:bodyPr>
          <a:p>
            <a:pPr algn="l">
              <a:lnSpc>
                <a:spcPct val="150000"/>
              </a:lnSpc>
              <a:buClrTx/>
              <a:buSzTx/>
              <a:buFontTx/>
            </a:pPr>
            <a:r>
              <a:rPr lang="zh-CN" altLang="en-US" sz="2400" b="1">
                <a:uFillTx/>
                <a:latin typeface="仿宋" panose="02010609060101010101" charset="-122"/>
                <a:ea typeface="仿宋" panose="02010609060101010101" charset="-122"/>
                <a:cs typeface="仿宋" panose="02010609060101010101" charset="-122"/>
                <a:sym typeface="+mn-ea"/>
              </a:rPr>
              <a:t>2.二维码下载慢的问题。</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a:uFillTx/>
                <a:latin typeface="仿宋" panose="02010609060101010101" charset="-122"/>
                <a:ea typeface="仿宋" panose="02010609060101010101" charset="-122"/>
                <a:cs typeface="仿宋" panose="02010609060101010101" charset="-122"/>
                <a:sym typeface="+mn-ea"/>
              </a:rPr>
              <a:t>— 确认自己的网络情况，</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a:uFillTx/>
                <a:latin typeface="仿宋" panose="02010609060101010101" charset="-122"/>
                <a:ea typeface="仿宋" panose="02010609060101010101" charset="-122"/>
                <a:cs typeface="仿宋" panose="02010609060101010101" charset="-122"/>
                <a:sym typeface="+mn-ea"/>
              </a:rPr>
              <a:t>— 直接通过应用宝或者APPStore搜索“苏心”,下载红色log的app。</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b="1">
                <a:uFillTx/>
                <a:latin typeface="仿宋" panose="02010609060101010101" charset="-122"/>
                <a:ea typeface="仿宋" panose="02010609060101010101" charset="-122"/>
                <a:cs typeface="仿宋" panose="02010609060101010101" charset="-122"/>
                <a:sym typeface="+mn-ea"/>
              </a:rPr>
              <a:t>3.系统提醒非安全APP怎么办？</a:t>
            </a:r>
            <a:endParaRPr lang="zh-CN" altLang="en-US" sz="2400" b="1">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a:uFillTx/>
                <a:latin typeface="仿宋" panose="02010609060101010101" charset="-122"/>
                <a:ea typeface="仿宋" panose="02010609060101010101" charset="-122"/>
                <a:cs typeface="仿宋" panose="02010609060101010101" charset="-122"/>
                <a:sym typeface="+mn-ea"/>
              </a:rPr>
              <a:t>— 我们的APP都是经过应用市场严格审核的应用，请放心安装。</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b="1">
                <a:uFillTx/>
                <a:latin typeface="仿宋" panose="02010609060101010101" charset="-122"/>
                <a:ea typeface="仿宋" panose="02010609060101010101" charset="-122"/>
                <a:cs typeface="仿宋" panose="02010609060101010101" charset="-122"/>
                <a:sym typeface="+mn-ea"/>
              </a:rPr>
              <a:t>4.手机登录报接口错误或者短信验证码服务错误。</a:t>
            </a:r>
            <a:endParaRPr lang="zh-CN" altLang="en-US" sz="2400" b="1">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a:uFillTx/>
                <a:latin typeface="仿宋" panose="02010609060101010101" charset="-122"/>
                <a:ea typeface="仿宋" panose="02010609060101010101" charset="-122"/>
                <a:cs typeface="仿宋" panose="02010609060101010101" charset="-122"/>
                <a:sym typeface="+mn-ea"/>
              </a:rPr>
              <a:t>— 彻底退出程序（杀掉APP进程）后重新登录。</a:t>
            </a:r>
            <a:endParaRPr lang="zh-CN" altLang="en-US" sz="2400">
              <a:uFillTx/>
              <a:latin typeface="仿宋" panose="02010609060101010101" charset="-122"/>
              <a:ea typeface="仿宋" panose="02010609060101010101" charset="-122"/>
              <a:cs typeface="仿宋" panose="02010609060101010101" charset="-122"/>
              <a:sym typeface="+mn-ea"/>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20445" y="-4649470"/>
            <a:ext cx="9896475" cy="1753235"/>
          </a:xfrm>
          <a:prstGeom prst="rect">
            <a:avLst/>
          </a:prstGeom>
          <a:noFill/>
        </p:spPr>
        <p:txBody>
          <a:bodyPr wrap="square" rtlCol="0" anchor="t">
            <a:spAutoFit/>
          </a:bodyPr>
          <a:p>
            <a:pPr algn="l">
              <a:lnSpc>
                <a:spcPct val="150000"/>
              </a:lnSpc>
              <a:buClrTx/>
              <a:buSzTx/>
              <a:buFontTx/>
            </a:pP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a:uFillTx/>
                <a:latin typeface="仿宋" panose="02010609060101010101" charset="-122"/>
                <a:ea typeface="仿宋" panose="02010609060101010101" charset="-122"/>
                <a:cs typeface="仿宋" panose="02010609060101010101" charset="-122"/>
                <a:sym typeface="+mn-ea"/>
              </a:rPr>
              <a:t> </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endParaRPr lang="zh-CN" altLang="en-US" sz="2400">
              <a:uFillTx/>
              <a:latin typeface="仿宋" panose="02010609060101010101" charset="-122"/>
              <a:ea typeface="仿宋" panose="02010609060101010101" charset="-122"/>
              <a:cs typeface="仿宋" panose="02010609060101010101" charset="-122"/>
              <a:sym typeface="+mn-ea"/>
            </a:endParaRPr>
          </a:p>
        </p:txBody>
      </p:sp>
      <p:sp>
        <p:nvSpPr>
          <p:cNvPr id="3" name="文本框 2"/>
          <p:cNvSpPr txBox="1"/>
          <p:nvPr/>
        </p:nvSpPr>
        <p:spPr>
          <a:xfrm>
            <a:off x="1251585" y="335915"/>
            <a:ext cx="9688830" cy="6185535"/>
          </a:xfrm>
          <a:prstGeom prst="rect">
            <a:avLst/>
          </a:prstGeom>
          <a:noFill/>
        </p:spPr>
        <p:txBody>
          <a:bodyPr wrap="square" rtlCol="0" anchor="t">
            <a:spAutoFit/>
          </a:bodyPr>
          <a:p>
            <a:pPr algn="l">
              <a:lnSpc>
                <a:spcPct val="150000"/>
              </a:lnSpc>
              <a:buClrTx/>
              <a:buSzTx/>
              <a:buFontTx/>
            </a:pPr>
            <a:r>
              <a:rPr lang="zh-CN" altLang="en-US" sz="2400" b="1">
                <a:uFillTx/>
                <a:latin typeface="仿宋" panose="02010609060101010101" charset="-122"/>
                <a:ea typeface="仿宋" panose="02010609060101010101" charset="-122"/>
                <a:cs typeface="仿宋" panose="02010609060101010101" charset="-122"/>
                <a:sym typeface="+mn-ea"/>
              </a:rPr>
              <a:t>5.做过的评测，再次点进去后，无法做评测。</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a:uFillTx/>
                <a:latin typeface="仿宋" panose="02010609060101010101" charset="-122"/>
                <a:ea typeface="仿宋" panose="02010609060101010101" charset="-122"/>
                <a:cs typeface="仿宋" panose="02010609060101010101" charset="-122"/>
                <a:sym typeface="+mn-ea"/>
              </a:rPr>
              <a:t>— 系统设计如此，不允许二次重新做。</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b="1">
                <a:uFillTx/>
                <a:latin typeface="仿宋" panose="02010609060101010101" charset="-122"/>
                <a:ea typeface="仿宋" panose="02010609060101010101" charset="-122"/>
                <a:cs typeface="仿宋" panose="02010609060101010101" charset="-122"/>
                <a:sym typeface="+mn-ea"/>
              </a:rPr>
              <a:t>6.为什么收不到短信验证码？</a:t>
            </a:r>
            <a:endParaRPr lang="zh-CN" altLang="en-US" sz="2400" b="1">
              <a:uFillTx/>
              <a:latin typeface="仿宋" panose="02010609060101010101" charset="-122"/>
              <a:ea typeface="仿宋" panose="02010609060101010101" charset="-122"/>
              <a:cs typeface="仿宋" panose="02010609060101010101" charset="-122"/>
              <a:sym typeface="+mn-ea"/>
            </a:endParaRPr>
          </a:p>
          <a:p>
            <a:pPr algn="l">
              <a:lnSpc>
                <a:spcPct val="150000"/>
              </a:lnSpc>
              <a:buClrTx/>
              <a:buSzTx/>
              <a:buFontTx/>
            </a:pPr>
            <a:r>
              <a:rPr lang="zh-CN" altLang="en-US" sz="2400">
                <a:uFillTx/>
                <a:latin typeface="仿宋" panose="02010609060101010101" charset="-122"/>
                <a:ea typeface="仿宋" panose="02010609060101010101" charset="-122"/>
                <a:cs typeface="仿宋" panose="02010609060101010101" charset="-122"/>
                <a:sym typeface="+mn-ea"/>
              </a:rPr>
              <a:t>— 系统使用的是阿里云的短信平台，短信到达率属于行业前列，但是由于国家对于短信的管控以及运营商的差异，不可保证所有运营商的手机都能最快5秒获得验证码。如果发生收不到短信的情况，请不要反复操作，等待约一分钟左右会有到达，超过两分钟的话再重新申请验证码。</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b="1">
                <a:uFillTx/>
                <a:latin typeface="仿宋" panose="02010609060101010101" charset="-122"/>
                <a:ea typeface="仿宋" panose="02010609060101010101" charset="-122"/>
                <a:cs typeface="仿宋" panose="02010609060101010101" charset="-122"/>
                <a:sym typeface="+mn-ea"/>
              </a:rPr>
              <a:t>7.我看不懂/看不到我的评测结果怎么办？</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a:uFillTx/>
                <a:latin typeface="仿宋" panose="02010609060101010101" charset="-122"/>
                <a:ea typeface="仿宋" panose="02010609060101010101" charset="-122"/>
                <a:cs typeface="仿宋" panose="02010609060101010101" charset="-122"/>
                <a:sym typeface="+mn-ea"/>
              </a:rPr>
              <a:t>— 如果想了解自己的情况，请跟学校心理老师联系。</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b="1">
                <a:uFillTx/>
                <a:latin typeface="仿宋" panose="02010609060101010101" charset="-122"/>
                <a:ea typeface="仿宋" panose="02010609060101010101" charset="-122"/>
                <a:cs typeface="仿宋" panose="02010609060101010101" charset="-122"/>
                <a:sym typeface="+mn-ea"/>
              </a:rPr>
              <a:t>8.我不小心输错了学号怎么办？</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a:uFillTx/>
                <a:latin typeface="仿宋" panose="02010609060101010101" charset="-122"/>
                <a:ea typeface="仿宋" panose="02010609060101010101" charset="-122"/>
                <a:cs typeface="仿宋" panose="02010609060101010101" charset="-122"/>
                <a:sym typeface="+mn-ea"/>
              </a:rPr>
              <a:t>—</a:t>
            </a:r>
            <a:r>
              <a:rPr lang="en-US" altLang="zh-CN" sz="2400">
                <a:uFillTx/>
                <a:latin typeface="仿宋" panose="02010609060101010101" charset="-122"/>
                <a:ea typeface="仿宋" panose="02010609060101010101" charset="-122"/>
                <a:cs typeface="仿宋" panose="02010609060101010101" charset="-122"/>
                <a:sym typeface="+mn-ea"/>
              </a:rPr>
              <a:t> </a:t>
            </a:r>
            <a:r>
              <a:rPr lang="zh-CN" altLang="en-US" sz="2400">
                <a:uFillTx/>
                <a:latin typeface="仿宋" panose="02010609060101010101" charset="-122"/>
                <a:ea typeface="仿宋" panose="02010609060101010101" charset="-122"/>
                <a:cs typeface="仿宋" panose="02010609060101010101" charset="-122"/>
                <a:sym typeface="+mn-ea"/>
              </a:rPr>
              <a:t>继续走认证页面，把学号改为正确的即可。</a:t>
            </a:r>
            <a:endParaRPr lang="zh-CN" altLang="en-US" sz="2400">
              <a:uFillTx/>
              <a:latin typeface="仿宋" panose="02010609060101010101" charset="-122"/>
              <a:ea typeface="仿宋" panose="02010609060101010101" charset="-122"/>
              <a:cs typeface="仿宋" panose="02010609060101010101" charset="-122"/>
              <a:sym typeface="+mn-ea"/>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sz="3200" spc="0" noProof="0">
                <a:ln>
                  <a:noFill/>
                </a:ln>
                <a:solidFill>
                  <a:prstClr val="black"/>
                </a:solidFill>
                <a:effectLst/>
                <a:uLnTx/>
                <a:latin typeface="Calibri" panose="020F0502020204030204"/>
                <a:ea typeface="等线" panose="02010600030101010101" charset="-122"/>
                <a:cs typeface="+mn-cs"/>
                <a:sym typeface="+mn-ea"/>
              </a:rPr>
              <a:t>       </a:t>
            </a:r>
            <a:r>
              <a:rPr sz="3200" spc="0" noProof="0">
                <a:ln>
                  <a:noFill/>
                </a:ln>
                <a:solidFill>
                  <a:prstClr val="black"/>
                </a:solidFill>
                <a:effectLst/>
                <a:uLnTx/>
                <a:latin typeface="Calibri" panose="020F0502020204030204"/>
                <a:ea typeface="等线" panose="02010600030101010101" charset="-122"/>
                <a:cs typeface="+mn-cs"/>
                <a:sym typeface="+mn-ea"/>
              </a:rPr>
              <a:t>下载苏心</a:t>
            </a:r>
            <a:r>
              <a:rPr lang="en-US" altLang="zh-CN" sz="3200" spc="0" noProof="0">
                <a:ln>
                  <a:noFill/>
                </a:ln>
                <a:solidFill>
                  <a:prstClr val="black"/>
                </a:solidFill>
                <a:effectLst/>
                <a:uLnTx/>
                <a:latin typeface="Calibri" panose="020F0502020204030204"/>
                <a:ea typeface="等线" panose="02010600030101010101" charset="-122"/>
                <a:cs typeface="+mn-cs"/>
                <a:sym typeface="+mn-ea"/>
              </a:rPr>
              <a:t>APP</a:t>
            </a:r>
            <a:br>
              <a:rPr lang="en-US" altLang="zh-CN" sz="3200" spc="0" noProof="0">
                <a:ln>
                  <a:noFill/>
                </a:ln>
                <a:solidFill>
                  <a:prstClr val="black"/>
                </a:solidFill>
                <a:effectLst/>
                <a:uLnTx/>
                <a:latin typeface="Calibri" panose="020F0502020204030204"/>
                <a:ea typeface="等线" panose="02010600030101010101" charset="-122"/>
                <a:cs typeface="+mn-cs"/>
                <a:sym typeface="+mn-ea"/>
              </a:rPr>
            </a:br>
            <a:r>
              <a:rPr lang="en-US" altLang="zh-CN" sz="3200" spc="0" noProof="0">
                <a:ln>
                  <a:noFill/>
                </a:ln>
                <a:solidFill>
                  <a:prstClr val="black"/>
                </a:solidFill>
                <a:effectLst/>
                <a:uLnTx/>
                <a:latin typeface="Calibri" panose="020F0502020204030204"/>
                <a:ea typeface="等线" panose="02010600030101010101" charset="-122"/>
                <a:cs typeface="+mn-cs"/>
                <a:sym typeface="+mn-ea"/>
              </a:rPr>
              <a:t>       </a:t>
            </a:r>
            <a:r>
              <a:rPr lang="en-US" altLang="zh-CN" spc="0" noProof="0">
                <a:ln>
                  <a:noFill/>
                </a:ln>
                <a:solidFill>
                  <a:prstClr val="black"/>
                </a:solidFill>
                <a:effectLst/>
                <a:uLnTx/>
                <a:latin typeface="宋体" panose="02010600030101010101" pitchFamily="2" charset="-122"/>
                <a:ea typeface="宋体" panose="02010600030101010101" pitchFamily="2" charset="-122"/>
                <a:cs typeface="宋体" panose="02010600030101010101" pitchFamily="2" charset="-122"/>
                <a:sym typeface="+mn-ea"/>
              </a:rPr>
              <a:t>扫以下二维码下载升级版“苏心”</a:t>
            </a:r>
            <a:r>
              <a:rPr spc="0" noProof="0">
                <a:ln>
                  <a:noFill/>
                </a:ln>
                <a:solidFill>
                  <a:prstClr val="black"/>
                </a:solidFill>
                <a:effectLst/>
                <a:uLnTx/>
                <a:latin typeface="宋体" panose="02010600030101010101" pitchFamily="2" charset="-122"/>
                <a:ea typeface="宋体" panose="02010600030101010101" pitchFamily="2" charset="-122"/>
                <a:cs typeface="宋体" panose="02010600030101010101" pitchFamily="2" charset="-122"/>
                <a:sym typeface="+mn-ea"/>
              </a:rPr>
              <a:t>。</a:t>
            </a:r>
            <a:endParaRPr spc="0" noProof="0">
              <a:ln>
                <a:noFill/>
              </a:ln>
              <a:solidFill>
                <a:prstClr val="black"/>
              </a:solidFill>
              <a:effectLst/>
              <a:uLnTx/>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6" name="内容占位符 5"/>
          <p:cNvPicPr>
            <a:picLocks noChangeAspect="1"/>
          </p:cNvPicPr>
          <p:nvPr>
            <p:ph idx="1"/>
            <p:custDataLst>
              <p:tags r:id="rId1"/>
            </p:custDataLst>
          </p:nvPr>
        </p:nvPicPr>
        <p:blipFill>
          <a:blip r:embed="rId2"/>
          <a:stretch>
            <a:fillRect/>
          </a:stretch>
        </p:blipFill>
        <p:spPr>
          <a:xfrm>
            <a:off x="4191000" y="1353820"/>
            <a:ext cx="3008630" cy="3008630"/>
          </a:xfrm>
          <a:prstGeom prst="rect">
            <a:avLst/>
          </a:prstGeom>
        </p:spPr>
      </p:pic>
      <p:sp>
        <p:nvSpPr>
          <p:cNvPr id="7" name="文本框 6"/>
          <p:cNvSpPr txBox="1"/>
          <p:nvPr/>
        </p:nvSpPr>
        <p:spPr>
          <a:xfrm>
            <a:off x="1568450" y="4502150"/>
            <a:ext cx="8073390" cy="1753235"/>
          </a:xfrm>
          <a:prstGeom prst="rect">
            <a:avLst/>
          </a:prstGeom>
          <a:noFill/>
        </p:spPr>
        <p:txBody>
          <a:bodyPr wrap="square" rtlCol="0" anchor="t">
            <a:spAutoFit/>
          </a:bodyPr>
          <a:p>
            <a:pPr fontAlgn="auto">
              <a:lnSpc>
                <a:spcPct val="150000"/>
              </a:lnSpc>
            </a:pPr>
            <a:r>
              <a:rPr lang="zh-CN" altLang="en-US" sz="2400">
                <a:latin typeface="仿宋" panose="02010609060101010101" charset="-122"/>
                <a:ea typeface="仿宋" panose="02010609060101010101" charset="-122"/>
                <a:cs typeface="仿宋" panose="02010609060101010101" charset="-122"/>
              </a:rPr>
              <a:t>iOS 用户也可在应用市场搜索“苏心”进行下载。</a:t>
            </a:r>
            <a:endParaRPr lang="zh-CN" altLang="en-US" sz="2400">
              <a:latin typeface="仿宋" panose="02010609060101010101" charset="-122"/>
              <a:ea typeface="仿宋" panose="02010609060101010101" charset="-122"/>
              <a:cs typeface="仿宋" panose="02010609060101010101" charset="-122"/>
            </a:endParaRPr>
          </a:p>
          <a:p>
            <a:pPr fontAlgn="auto">
              <a:lnSpc>
                <a:spcPct val="150000"/>
              </a:lnSpc>
            </a:pPr>
            <a:r>
              <a:rPr lang="zh-CN" altLang="en-US" sz="2400">
                <a:latin typeface="仿宋" panose="02010609060101010101" charset="-122"/>
                <a:ea typeface="仿宋" panose="02010609060101010101" charset="-122"/>
                <a:cs typeface="仿宋" panose="02010609060101010101" charset="-122"/>
              </a:rPr>
              <a:t>如果用户手机已经安装苏心1.0版本，则下载成功后升级版苏心会覆盖苏心1.0版本，且不可回退。</a:t>
            </a:r>
            <a:endParaRPr lang="zh-CN" altLang="en-US" sz="2400">
              <a:latin typeface="仿宋" panose="02010609060101010101" charset="-122"/>
              <a:ea typeface="仿宋" panose="02010609060101010101" charset="-122"/>
              <a:cs typeface="仿宋" panose="02010609060101010101" charset="-122"/>
            </a:endParaRPr>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sz="2800" spc="0" noProof="0">
                <a:ln>
                  <a:noFill/>
                </a:ln>
                <a:solidFill>
                  <a:prstClr val="black"/>
                </a:solidFill>
                <a:effectLst/>
                <a:uLnTx/>
                <a:latin typeface="Calibri" panose="020F0502020204030204"/>
                <a:ea typeface="等线" panose="02010600030101010101" charset="-122"/>
                <a:cs typeface="+mn-cs"/>
                <a:sym typeface="+mn-ea"/>
              </a:rPr>
              <a:t>登陆系统</a:t>
            </a:r>
            <a:endParaRPr lang="zh-CN" altLang="en-US" sz="2800" spc="0" noProof="0">
              <a:ln>
                <a:noFill/>
              </a:ln>
              <a:solidFill>
                <a:prstClr val="black"/>
              </a:solidFill>
              <a:effectLst/>
              <a:uLnTx/>
              <a:latin typeface="Calibri" panose="020F0502020204030204"/>
              <a:ea typeface="等线" panose="02010600030101010101" charset="-122"/>
              <a:cs typeface="+mn-cs"/>
              <a:sym typeface="+mn-ea"/>
            </a:endParaRPr>
          </a:p>
        </p:txBody>
      </p:sp>
      <p:sp>
        <p:nvSpPr>
          <p:cNvPr id="15" name="文本框 14"/>
          <p:cNvSpPr txBox="1"/>
          <p:nvPr/>
        </p:nvSpPr>
        <p:spPr>
          <a:xfrm>
            <a:off x="995680" y="1111885"/>
            <a:ext cx="9613900" cy="1753235"/>
          </a:xfrm>
          <a:prstGeom prst="rect">
            <a:avLst/>
          </a:prstGeom>
          <a:noFill/>
        </p:spPr>
        <p:txBody>
          <a:bodyPr wrap="square" rtlCol="0" anchor="t">
            <a:spAutoFit/>
          </a:bodyPr>
          <a:p>
            <a:pPr algn="l">
              <a:lnSpc>
                <a:spcPct val="150000"/>
              </a:lnSpc>
              <a:buClrTx/>
              <a:buSzTx/>
              <a:buNone/>
            </a:pPr>
            <a:r>
              <a:rPr lang="en-US" altLang="zh-CN" sz="2400">
                <a:latin typeface="仿宋" panose="02010609060101010101" charset="-122"/>
                <a:ea typeface="仿宋" panose="02010609060101010101" charset="-122"/>
                <a:cs typeface="仿宋" panose="02010609060101010101" charset="-122"/>
              </a:rPr>
              <a:t>    </a:t>
            </a:r>
            <a:r>
              <a:rPr lang="zh-CN" altLang="en-US" sz="2400">
                <a:latin typeface="仿宋" panose="02010609060101010101" charset="-122"/>
                <a:ea typeface="仿宋" panose="02010609060101010101" charset="-122"/>
                <a:cs typeface="仿宋" panose="02010609060101010101" charset="-122"/>
              </a:rPr>
              <a:t>请使用“手机号+短信验证码”的方式登录 APP， 登录成功后在弹出的页面中，尽快完成实名认证以及填写正确的基本信息。未完成实名认证和基本信息的用户会直接影响到后续普测任务的完成。</a:t>
            </a:r>
            <a:endParaRPr lang="zh-CN" altLang="en-US" sz="2400">
              <a:latin typeface="仿宋" panose="02010609060101010101" charset="-122"/>
              <a:ea typeface="仿宋" panose="02010609060101010101" charset="-122"/>
              <a:cs typeface="仿宋" panose="02010609060101010101" charset="-122"/>
            </a:endParaRPr>
          </a:p>
        </p:txBody>
      </p:sp>
      <p:sp>
        <p:nvSpPr>
          <p:cNvPr id="16" name="文本框 15"/>
          <p:cNvSpPr txBox="1"/>
          <p:nvPr/>
        </p:nvSpPr>
        <p:spPr>
          <a:xfrm>
            <a:off x="1038860" y="3348990"/>
            <a:ext cx="9614535" cy="829945"/>
          </a:xfrm>
          <a:prstGeom prst="rect">
            <a:avLst/>
          </a:prstGeom>
          <a:noFill/>
        </p:spPr>
        <p:txBody>
          <a:bodyPr wrap="square" rtlCol="0" anchor="t">
            <a:spAutoFit/>
          </a:bodyPr>
          <a:p>
            <a:r>
              <a:rPr lang="en-US" altLang="zh-CN" sz="2400">
                <a:latin typeface="仿宋" panose="02010609060101010101" charset="-122"/>
                <a:ea typeface="仿宋" panose="02010609060101010101" charset="-122"/>
                <a:cs typeface="仿宋" panose="02010609060101010101" charset="-122"/>
              </a:rPr>
              <a:t>    </a:t>
            </a:r>
            <a:r>
              <a:rPr lang="zh-CN" altLang="en-US" sz="2400">
                <a:latin typeface="仿宋" panose="02010609060101010101" charset="-122"/>
                <a:ea typeface="仿宋" panose="02010609060101010101" charset="-122"/>
                <a:cs typeface="仿宋" panose="02010609060101010101" charset="-122"/>
              </a:rPr>
              <a:t>如果弹出的页面中已有相关信息，请仔细核对，如无误可退出该页面。</a:t>
            </a:r>
            <a:endParaRPr lang="zh-CN" altLang="en-US" sz="2400">
              <a:latin typeface="仿宋" panose="02010609060101010101" charset="-122"/>
              <a:ea typeface="仿宋" panose="02010609060101010101" charset="-122"/>
              <a:cs typeface="仿宋" panose="02010609060101010101" charset="-122"/>
            </a:endParaRPr>
          </a:p>
        </p:txBody>
      </p:sp>
      <p:sp>
        <p:nvSpPr>
          <p:cNvPr id="17" name="文本框 16"/>
          <p:cNvSpPr txBox="1"/>
          <p:nvPr/>
        </p:nvSpPr>
        <p:spPr>
          <a:xfrm>
            <a:off x="1038860" y="4062095"/>
            <a:ext cx="9529445" cy="2306955"/>
          </a:xfrm>
          <a:prstGeom prst="rect">
            <a:avLst/>
          </a:prstGeom>
          <a:noFill/>
        </p:spPr>
        <p:txBody>
          <a:bodyPr wrap="square" rtlCol="0" anchor="t">
            <a:spAutoFit/>
          </a:bodyPr>
          <a:p>
            <a:pPr fontAlgn="auto">
              <a:lnSpc>
                <a:spcPct val="150000"/>
              </a:lnSpc>
            </a:pPr>
            <a:r>
              <a:rPr lang="en-US" altLang="zh-CN" sz="2400">
                <a:latin typeface="仿宋" panose="02010609060101010101" charset="-122"/>
                <a:ea typeface="仿宋" panose="02010609060101010101" charset="-122"/>
                <a:cs typeface="仿宋" panose="02010609060101010101" charset="-122"/>
              </a:rPr>
              <a:t>    </a:t>
            </a:r>
            <a:r>
              <a:rPr lang="zh-CN" altLang="en-US" sz="2400">
                <a:latin typeface="仿宋" panose="02010609060101010101" charset="-122"/>
                <a:ea typeface="仿宋" panose="02010609060101010101" charset="-122"/>
                <a:cs typeface="仿宋" panose="02010609060101010101" charset="-122"/>
              </a:rPr>
              <a:t>例如今年大一的学生，在填写基本信息时先选择学校，然后点击“选择分组”时年级选择 2022 级，再选择班级等相关院系专业班级信息，并填写姓名、学号等信息。</a:t>
            </a:r>
            <a:r>
              <a:rPr lang="zh-CN" altLang="en-US" sz="2400" b="1">
                <a:latin typeface="仿宋" panose="02010609060101010101" charset="-122"/>
                <a:ea typeface="仿宋" panose="02010609060101010101" charset="-122"/>
                <a:cs typeface="仿宋" panose="02010609060101010101" charset="-122"/>
              </a:rPr>
              <a:t>请务必将姓名和学号填写正确，填写完毕后点击提交。</a:t>
            </a:r>
            <a:endParaRPr lang="zh-CN" altLang="en-US" b="1"/>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 name="图片 17"/>
          <p:cNvPicPr>
            <a:picLocks noChangeAspect="1"/>
          </p:cNvPicPr>
          <p:nvPr/>
        </p:nvPicPr>
        <p:blipFill>
          <a:blip r:embed="rId1"/>
          <a:stretch>
            <a:fillRect/>
          </a:stretch>
        </p:blipFill>
        <p:spPr>
          <a:xfrm>
            <a:off x="2451735" y="125730"/>
            <a:ext cx="7228205" cy="6551930"/>
          </a:xfrm>
          <a:prstGeom prst="rect">
            <a:avLst/>
          </a:prstGeo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69925" y="285750"/>
            <a:ext cx="10852150" cy="6055360"/>
          </a:xfrm>
        </p:spPr>
        <p:txBody>
          <a:bodyPr/>
          <a:p>
            <a:pPr marL="0" indent="0">
              <a:buNone/>
            </a:pPr>
            <a:r>
              <a:rPr lang="en-US" altLang="zh-CN"/>
              <a:t>        </a:t>
            </a:r>
            <a:r>
              <a:rPr lang="zh-CN" altLang="en-US" sz="2400" spc="0">
                <a:latin typeface="仿宋" panose="02010609060101010101" charset="-122"/>
                <a:ea typeface="仿宋" panose="02010609060101010101" charset="-122"/>
                <a:cs typeface="仿宋" panose="02010609060101010101" charset="-122"/>
              </a:rPr>
              <a:t>如跳过了首次登陆弹出的实名认证页面，可在“我的”中找到，并继续完成实名认证和资料填写。未完成实名认证及资料填写的学生用户将无法参加普测活动。</a:t>
            </a:r>
            <a:endParaRPr lang="zh-CN" altLang="en-US" sz="2400" spc="0">
              <a:latin typeface="仿宋" panose="02010609060101010101" charset="-122"/>
              <a:ea typeface="仿宋" panose="02010609060101010101" charset="-122"/>
              <a:cs typeface="仿宋" panose="02010609060101010101" charset="-122"/>
            </a:endParaRPr>
          </a:p>
        </p:txBody>
      </p:sp>
      <p:pic>
        <p:nvPicPr>
          <p:cNvPr id="4" name="图片 3"/>
          <p:cNvPicPr>
            <a:picLocks noChangeAspect="1"/>
          </p:cNvPicPr>
          <p:nvPr/>
        </p:nvPicPr>
        <p:blipFill>
          <a:blip r:embed="rId1"/>
          <a:stretch>
            <a:fillRect/>
          </a:stretch>
        </p:blipFill>
        <p:spPr>
          <a:xfrm>
            <a:off x="3286125" y="1407160"/>
            <a:ext cx="6349365" cy="5262880"/>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ctrTitle" idx="2"/>
          </p:nvPr>
        </p:nvSpPr>
        <p:spPr>
          <a:xfrm>
            <a:off x="4509135" y="3130550"/>
            <a:ext cx="7367905" cy="845820"/>
          </a:xfrm>
        </p:spPr>
        <p:txBody>
          <a:bodyPr>
            <a:normAutofit/>
            <a:scene3d>
              <a:camera prst="orthographicFront"/>
              <a:lightRig rig="threePt" dir="t"/>
            </a:scene3d>
          </a:bodyPr>
          <a:p>
            <a:r>
              <a:rPr lang="zh-CN" altLang="en-US" sz="5400">
                <a:solidFill>
                  <a:schemeClr val="tx1"/>
                </a:solidFill>
                <a:effectLst>
                  <a:outerShdw blurRad="38100" dist="19050" dir="2700000" algn="tl" rotWithShape="0">
                    <a:schemeClr val="dk1">
                      <a:alpha val="40000"/>
                    </a:schemeClr>
                  </a:outerShdw>
                </a:effectLst>
              </a:rPr>
              <a:t>心理测试开始</a:t>
            </a:r>
            <a:endParaRPr lang="zh-CN" altLang="en-US" sz="5400">
              <a:solidFill>
                <a:schemeClr val="tx1"/>
              </a:solidFill>
              <a:effectLst>
                <a:outerShdw blurRad="38100" dist="19050" dir="2700000" algn="tl" rotWithShape="0">
                  <a:schemeClr val="dk1">
                    <a:alpha val="40000"/>
                  </a:schemeClr>
                </a:outerShdw>
              </a:effectLst>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77240" y="146050"/>
            <a:ext cx="10248265" cy="1198880"/>
          </a:xfrm>
          <a:prstGeom prst="rect">
            <a:avLst/>
          </a:prstGeom>
          <a:noFill/>
        </p:spPr>
        <p:txBody>
          <a:bodyPr wrap="square" rtlCol="0" anchor="t">
            <a:spAutoFit/>
          </a:bodyPr>
          <a:p>
            <a:pPr fontAlgn="auto">
              <a:lnSpc>
                <a:spcPct val="150000"/>
              </a:lnSpc>
            </a:pPr>
            <a:r>
              <a:rPr lang="en-US" altLang="zh-CN" sz="2400">
                <a:uFillTx/>
                <a:latin typeface="仿宋" panose="02010609060101010101" charset="-122"/>
                <a:ea typeface="仿宋" panose="02010609060101010101" charset="-122"/>
                <a:cs typeface="仿宋" panose="02010609060101010101" charset="-122"/>
              </a:rPr>
              <a:t>   </a:t>
            </a:r>
            <a:r>
              <a:rPr lang="zh-CN" altLang="en-US" sz="2400">
                <a:uFillTx/>
                <a:latin typeface="仿宋" panose="02010609060101010101" charset="-122"/>
                <a:ea typeface="仿宋" panose="02010609060101010101" charset="-122"/>
                <a:cs typeface="仿宋" panose="02010609060101010101" charset="-122"/>
              </a:rPr>
              <a:t>完成实名认证后，在主页找到“心理测试”点击进入，找到“学校专栏”下的已发布的普测活动任务，即可参与本次普测。</a:t>
            </a:r>
            <a:endParaRPr lang="zh-CN" altLang="en-US"/>
          </a:p>
        </p:txBody>
      </p:sp>
      <p:pic>
        <p:nvPicPr>
          <p:cNvPr id="3" name="图片 2"/>
          <p:cNvPicPr>
            <a:picLocks noChangeAspect="1"/>
          </p:cNvPicPr>
          <p:nvPr/>
        </p:nvPicPr>
        <p:blipFill>
          <a:blip r:embed="rId1"/>
          <a:stretch>
            <a:fillRect/>
          </a:stretch>
        </p:blipFill>
        <p:spPr>
          <a:xfrm>
            <a:off x="2179955" y="1223010"/>
            <a:ext cx="7492365" cy="5634990"/>
          </a:xfrm>
          <a:prstGeom prst="rect">
            <a:avLst/>
          </a:prstGeom>
        </p:spPr>
      </p:pic>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41020" y="0"/>
            <a:ext cx="11109960" cy="6722745"/>
          </a:xfrm>
          <a:prstGeom prst="rect">
            <a:avLst/>
          </a:prstGeom>
          <a:noFill/>
        </p:spPr>
        <p:txBody>
          <a:bodyPr wrap="square" rtlCol="0" anchor="t">
            <a:noAutofit/>
          </a:bodyPr>
          <a:p>
            <a:pPr algn="l">
              <a:lnSpc>
                <a:spcPct val="150000"/>
              </a:lnSpc>
              <a:buClrTx/>
              <a:buSzTx/>
              <a:buFontTx/>
            </a:pPr>
            <a:r>
              <a:rPr lang="zh-CN" altLang="en-US" sz="2400" b="1">
                <a:uFillTx/>
                <a:latin typeface="仿宋" panose="02010609060101010101" charset="-122"/>
                <a:ea typeface="仿宋" panose="02010609060101010101" charset="-122"/>
                <a:cs typeface="仿宋" panose="02010609060101010101" charset="-122"/>
              </a:rPr>
              <a:t>1.确认并同意《知情同意书》</a:t>
            </a:r>
            <a:endParaRPr lang="zh-CN" altLang="en-US" sz="2400" b="1">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en-US" altLang="zh-CN" sz="2400">
                <a:uFillTx/>
                <a:latin typeface="仿宋" panose="02010609060101010101" charset="-122"/>
                <a:ea typeface="仿宋" panose="02010609060101010101" charset="-122"/>
                <a:cs typeface="仿宋" panose="02010609060101010101" charset="-122"/>
              </a:rPr>
              <a:t>   </a:t>
            </a:r>
            <a:r>
              <a:rPr lang="zh-CN" altLang="en-US" sz="2400">
                <a:uFillTx/>
                <a:latin typeface="仿宋" panose="02010609060101010101" charset="-122"/>
                <a:ea typeface="仿宋" panose="02010609060101010101" charset="-122"/>
                <a:cs typeface="仿宋" panose="02010609060101010101" charset="-122"/>
              </a:rPr>
              <a:t>在开始测试之前，需仔细阅读《知情同意书》，点击确认并同意《知情同意书》后确认开始测试，则将进入心理测试环节。</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b="1">
                <a:uFillTx/>
                <a:latin typeface="仿宋" panose="02010609060101010101" charset="-122"/>
                <a:ea typeface="仿宋" panose="02010609060101010101" charset="-122"/>
                <a:cs typeface="仿宋" panose="02010609060101010101" charset="-122"/>
              </a:rPr>
              <a:t>2.基础问卷</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en-US" altLang="zh-CN" sz="2400">
                <a:uFillTx/>
                <a:latin typeface="仿宋" panose="02010609060101010101" charset="-122"/>
                <a:ea typeface="仿宋" panose="02010609060101010101" charset="-122"/>
                <a:cs typeface="仿宋" panose="02010609060101010101" charset="-122"/>
              </a:rPr>
              <a:t>   </a:t>
            </a:r>
            <a:r>
              <a:rPr lang="zh-CN" altLang="en-US" sz="2400">
                <a:uFillTx/>
                <a:latin typeface="仿宋" panose="02010609060101010101" charset="-122"/>
                <a:ea typeface="仿宋" panose="02010609060101010101" charset="-122"/>
                <a:cs typeface="仿宋" panose="02010609060101010101" charset="-122"/>
              </a:rPr>
              <a:t>在进入正式问卷答题之前，用户需要先填写一份基础问卷作为心理档案的重要</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a:uFillTx/>
                <a:latin typeface="仿宋" panose="02010609060101010101" charset="-122"/>
                <a:ea typeface="仿宋" panose="02010609060101010101" charset="-122"/>
                <a:cs typeface="仿宋" panose="02010609060101010101" charset="-122"/>
              </a:rPr>
              <a:t>组成部分，用于更好地评估和守护各位同学的心理健康。</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b="1">
                <a:uFillTx/>
                <a:latin typeface="仿宋" panose="02010609060101010101" charset="-122"/>
                <a:ea typeface="仿宋" panose="02010609060101010101" charset="-122"/>
                <a:cs typeface="仿宋" panose="02010609060101010101" charset="-122"/>
              </a:rPr>
              <a:t>3.心理问卷</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en-US" altLang="zh-CN" sz="2400">
                <a:uFillTx/>
                <a:latin typeface="仿宋" panose="02010609060101010101" charset="-122"/>
                <a:ea typeface="仿宋" panose="02010609060101010101" charset="-122"/>
                <a:cs typeface="仿宋" panose="02010609060101010101" charset="-122"/>
              </a:rPr>
              <a:t>   </a:t>
            </a:r>
            <a:r>
              <a:rPr lang="zh-CN" altLang="en-US" sz="2400">
                <a:uFillTx/>
                <a:latin typeface="仿宋" panose="02010609060101010101" charset="-122"/>
                <a:ea typeface="仿宋" panose="02010609060101010101" charset="-122"/>
                <a:cs typeface="仿宋" panose="02010609060101010101" charset="-122"/>
              </a:rPr>
              <a:t>填完基础问卷后，开始正式心理健康测试。请同学们仔细阅读答题前弹出的答</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zh-CN" altLang="en-US" sz="2400">
                <a:uFillTx/>
                <a:latin typeface="仿宋" panose="02010609060101010101" charset="-122"/>
                <a:ea typeface="仿宋" panose="02010609060101010101" charset="-122"/>
                <a:cs typeface="仿宋" panose="02010609060101010101" charset="-122"/>
              </a:rPr>
              <a:t>题指导语！</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r>
              <a:rPr lang="en-US" altLang="zh-CN" sz="2400">
                <a:uFillTx/>
                <a:latin typeface="仿宋" panose="02010609060101010101" charset="-122"/>
                <a:ea typeface="仿宋" panose="02010609060101010101" charset="-122"/>
                <a:cs typeface="仿宋" panose="02010609060101010101" charset="-122"/>
                <a:sym typeface="+mn-ea"/>
              </a:rPr>
              <a:t>   </a:t>
            </a:r>
            <a:r>
              <a:rPr lang="zh-CN" altLang="en-US" sz="2400">
                <a:uFillTx/>
                <a:latin typeface="仿宋" panose="02010609060101010101" charset="-122"/>
                <a:ea typeface="仿宋" panose="02010609060101010101" charset="-122"/>
                <a:cs typeface="仿宋" panose="02010609060101010101" charset="-122"/>
                <a:sym typeface="+mn-ea"/>
              </a:rPr>
              <a:t>根据提示完成问卷流程，每一套问卷完成最后一题点击“完成”，自动进入下一套问卷，全部问卷完成后点击“完成”，则自动提交。提交后即完成心理健康测试。</a:t>
            </a:r>
            <a:endParaRPr lang="zh-CN" altLang="en-US" sz="2400">
              <a:uFillTx/>
              <a:latin typeface="仿宋" panose="02010609060101010101" charset="-122"/>
              <a:ea typeface="仿宋" panose="02010609060101010101" charset="-122"/>
              <a:cs typeface="仿宋" panose="02010609060101010101" charset="-122"/>
            </a:endParaRPr>
          </a:p>
          <a:p>
            <a:pPr algn="l">
              <a:lnSpc>
                <a:spcPct val="150000"/>
              </a:lnSpc>
              <a:buClrTx/>
              <a:buSzTx/>
              <a:buFontTx/>
            </a:pPr>
            <a:endParaRPr lang="zh-CN" altLang="en-US" sz="2400">
              <a:uFillTx/>
              <a:latin typeface="仿宋" panose="02010609060101010101" charset="-122"/>
              <a:ea typeface="仿宋" panose="02010609060101010101" charset="-122"/>
              <a:cs typeface="仿宋" panose="02010609060101010101" charset="-122"/>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444625" y="402590"/>
            <a:ext cx="8986520" cy="6052185"/>
          </a:xfrm>
          <a:prstGeom prst="rect">
            <a:avLst/>
          </a:prstGeom>
        </p:spPr>
      </p:pic>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15020_1*i*1"/>
  <p:tag name="KSO_WM_TEMPLATE_CATEGORY" val="chip"/>
  <p:tag name="KSO_WM_TEMPLATE_INDEX" val="20215020"/>
  <p:tag name="KSO_WM_UNIT_LAYERLEVEL" val="1"/>
  <p:tag name="KSO_WM_TAG_VERSION" val="1.0"/>
  <p:tag name="KSO_WM_BEAUTIFY_FLAG" val="#wm#"/>
  <p:tag name="KSO_WM_CHIP_GROUPID" val="5faa41e40f63d42c4847739d"/>
  <p:tag name="KSO_WM_CHIP_XID" val="5faa41e40f63d42c4847739e"/>
  <p:tag name="KSO_WM_UNIT_DEC_AREA_ID" val="0b847ab448dd416eab65bf9d2e5fa27a"/>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95d9a1865a2c4a05b9ede80102b9d307"/>
</p:tagLst>
</file>

<file path=ppt/tags/tag10.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15020_1*a*1"/>
  <p:tag name="KSO_WM_TEMPLATE_CATEGORY" val="custom"/>
  <p:tag name="KSO_WM_TEMPLATE_INDEX" val="20215020"/>
  <p:tag name="KSO_WM_UNIT_LAYERLEVEL" val="1"/>
  <p:tag name="KSO_WM_TAG_VERSION" val="1.0"/>
  <p:tag name="KSO_WM_BEAUTIFY_FLAG" val="#wm#"/>
  <p:tag name="KSO_WM_UNIT_PRESET_TEXT" val="单击添加大标题"/>
  <p:tag name="KSO_WM_UNIT_DEFAULT_FONT" val="40;56;4"/>
  <p:tag name="KSO_WM_UNIT_BLOCK" val="0"/>
  <p:tag name="KSO_WM_UNIT_DEC_AREA_ID" val="d1cee2a3ff9a41d08653e8cec1142ffc"/>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b5cc9cf2e339465e957d4360e0ba9810"/>
  <p:tag name="KSO_WM_UNIT_TEXT_FILL_FORE_SCHEMECOLOR_INDEX_BRIGHTNESS" val="0.15"/>
  <p:tag name="KSO_WM_UNIT_TEXT_FILL_FORE_SCHEMECOLOR_INDEX" val="13"/>
  <p:tag name="KSO_WM_UNIT_TEXT_FILL_TYPE" val="1"/>
  <p:tag name="KSO_WM_TEMPLATE_ASSEMBLE_XID" val="5fab3f17b46e6ebd99076cd4"/>
  <p:tag name="KSO_WM_TEMPLATE_ASSEMBLE_GROUPID" val="5faa41e40f63d42c4847739d"/>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272137fbf8b045d1ac51ece818aa0a0b"/>
  <p:tag name="KSO_WM_UNIT_DECORATE_INFO" val=""/>
  <p:tag name="KSO_WM_UNIT_SM_LIMIT_TYPE" val=""/>
  <p:tag name="KSO_WM_CHIP_FILLAREA_FILL_RULE" val="{&quot;fill_align&quot;:&quot;cm&quot;,&quot;fill_effect&quot;:[],&quot;fill_mode&quot;:&quot;full&quot;,&quot;sacle_strategy&quot;:&quot;stretch&quot;}"/>
  <p:tag name="KSO_WM_ASSEMBLE_CHIP_INDEX" val="73df50e3900c4cb6827e329110395f5b"/>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1a316a8899ed4e8a9b3def86680dd22d"/>
  <p:tag name="KSO_WM_UNIT_DECORATE_INFO" val=""/>
  <p:tag name="KSO_WM_UNIT_SM_LIMIT_TYPE" val=""/>
  <p:tag name="KSO_WM_CHIP_FILLAREA_FILL_RULE" val="{&quot;fill_align&quot;:&quot;cm&quot;,&quot;fill_effect&quot;:[],&quot;fill_mode&quot;:&quot;full&quot;,&quot;sacle_strategy&quot;:&quot;stretch&quot;}"/>
  <p:tag name="KSO_WM_ASSEMBLE_CHIP_INDEX" val="a63e9d5e2ac543d8a1ecc0a3b271995a"/>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2*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9f"/>
  <p:tag name="KSO_WM_UNIT_DEC_AREA_ID" val="d0f831481c364412bd9df5e87e23d1f2"/>
  <p:tag name="KSO_WM_UNIT_DECORATE_INFO" val=""/>
  <p:tag name="KSO_WM_UNIT_SM_LIMIT_TYPE" val=""/>
  <p:tag name="KSO_WM_CHIP_FILLAREA_FILL_RULE" val="{&quot;fill_align&quot;:&quot;lm&quot;,&quot;fill_effect&quot;:[],&quot;fill_mode&quot;:&quot;adaptive&quot;,&quot;sacle_strategy&quot;:&quot;stretch&quot;}"/>
  <p:tag name="KSO_WM_ASSEMBLE_CHIP_INDEX" val="86a0e3ac51cf46ed957b949866745a5d"/>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d4df5d64ece24983a5431869add205c9"/>
  <p:tag name="KSO_WM_UNIT_DECORATE_INFO" val=""/>
  <p:tag name="KSO_WM_UNIT_SM_LIMIT_TYPE" val=""/>
  <p:tag name="KSO_WM_CHIP_FILLAREA_FILL_RULE" val="{&quot;fill_align&quot;:&quot;cm&quot;,&quot;fill_effect&quot;:[],&quot;fill_mode&quot;:&quot;full&quot;,&quot;sacle_strategy&quot;:&quot;stretch&quot;}"/>
  <p:tag name="KSO_WM_ASSEMBLE_CHIP_INDEX" val="a14c8357b1ff4479b3fa18ed865430fb"/>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272137fbf8b045d1ac51ece818aa0a0b"/>
  <p:tag name="KSO_WM_UNIT_DECORATE_INFO" val=""/>
  <p:tag name="KSO_WM_UNIT_SM_LIMIT_TYPE" val=""/>
  <p:tag name="KSO_WM_CHIP_FILLAREA_FILL_RULE" val="{&quot;fill_align&quot;:&quot;cm&quot;,&quot;fill_effect&quot;:[],&quot;fill_mode&quot;:&quot;full&quot;,&quot;sacle_strategy&quot;:&quot;stretch&quot;}"/>
  <p:tag name="KSO_WM_ASSEMBLE_CHIP_INDEX" val="73df50e3900c4cb6827e329110395f5b"/>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1a316a8899ed4e8a9b3def86680dd22d"/>
  <p:tag name="KSO_WM_UNIT_DECORATE_INFO" val=""/>
  <p:tag name="KSO_WM_UNIT_SM_LIMIT_TYPE" val=""/>
  <p:tag name="KSO_WM_CHIP_FILLAREA_FILL_RULE" val="{&quot;fill_align&quot;:&quot;cm&quot;,&quot;fill_effect&quot;:[],&quot;fill_mode&quot;:&quot;full&quot;,&quot;sacle_strategy&quot;:&quot;stretch&quot;}"/>
  <p:tag name="KSO_WM_ASSEMBLE_CHIP_INDEX" val="a63e9d5e2ac543d8a1ecc0a3b271995a"/>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272137fbf8b045d1ac51ece818aa0a0b"/>
  <p:tag name="KSO_WM_UNIT_DECORATE_INFO" val=""/>
  <p:tag name="KSO_WM_UNIT_SM_LIMIT_TYPE" val=""/>
  <p:tag name="KSO_WM_CHIP_FILLAREA_FILL_RULE" val="{&quot;fill_align&quot;:&quot;cm&quot;,&quot;fill_effect&quot;:[],&quot;fill_mode&quot;:&quot;full&quot;,&quot;sacle_strategy&quot;:&quot;stretch&quot;}"/>
  <p:tag name="KSO_WM_ASSEMBLE_CHIP_INDEX" val="73df50e3900c4cb6827e329110395f5b"/>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1a316a8899ed4e8a9b3def86680dd22d"/>
  <p:tag name="KSO_WM_UNIT_DECORATE_INFO" val=""/>
  <p:tag name="KSO_WM_UNIT_SM_LIMIT_TYPE" val=""/>
  <p:tag name="KSO_WM_CHIP_FILLAREA_FILL_RULE" val="{&quot;fill_align&quot;:&quot;cm&quot;,&quot;fill_effect&quot;:[],&quot;fill_mode&quot;:&quot;full&quot;,&quot;sacle_strategy&quot;:&quot;stretch&quot;}"/>
  <p:tag name="KSO_WM_ASSEMBLE_CHIP_INDEX" val="a63e9d5e2ac543d8a1ecc0a3b271995a"/>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272137fbf8b045d1ac51ece818aa0a0b"/>
  <p:tag name="KSO_WM_UNIT_DECORATE_INFO" val=""/>
  <p:tag name="KSO_WM_UNIT_SM_LIMIT_TYPE" val=""/>
  <p:tag name="KSO_WM_CHIP_FILLAREA_FILL_RULE" val="{&quot;fill_align&quot;:&quot;cm&quot;,&quot;fill_effect&quot;:[],&quot;fill_mode&quot;:&quot;full&quot;,&quot;sacle_strategy&quot;:&quot;stretch&quot;}"/>
  <p:tag name="KSO_WM_ASSEMBLE_CHIP_INDEX" val="73df50e3900c4cb6827e329110395f5b"/>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1a316a8899ed4e8a9b3def86680dd22d"/>
  <p:tag name="KSO_WM_UNIT_DECORATE_INFO" val=""/>
  <p:tag name="KSO_WM_UNIT_SM_LIMIT_TYPE" val=""/>
  <p:tag name="KSO_WM_CHIP_FILLAREA_FILL_RULE" val="{&quot;fill_align&quot;:&quot;cm&quot;,&quot;fill_effect&quot;:[],&quot;fill_mode&quot;:&quot;full&quot;,&quot;sacle_strategy&quot;:&quot;stretch&quot;}"/>
  <p:tag name="KSO_WM_ASSEMBLE_CHIP_INDEX" val="a63e9d5e2ac543d8a1ecc0a3b271995a"/>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272137fbf8b045d1ac51ece818aa0a0b"/>
  <p:tag name="KSO_WM_UNIT_DECORATE_INFO" val=""/>
  <p:tag name="KSO_WM_UNIT_SM_LIMIT_TYPE" val=""/>
  <p:tag name="KSO_WM_CHIP_FILLAREA_FILL_RULE" val="{&quot;fill_align&quot;:&quot;cm&quot;,&quot;fill_effect&quot;:[],&quot;fill_mode&quot;:&quot;full&quot;,&quot;sacle_strategy&quot;:&quot;stretch&quot;}"/>
  <p:tag name="KSO_WM_ASSEMBLE_CHIP_INDEX" val="73df50e3900c4cb6827e329110395f5b"/>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15020_1*i*1"/>
  <p:tag name="KSO_WM_TEMPLATE_CATEGORY" val="chip"/>
  <p:tag name="KSO_WM_TEMPLATE_INDEX" val="20215020"/>
  <p:tag name="KSO_WM_UNIT_LAYERLEVEL" val="1"/>
  <p:tag name="KSO_WM_TAG_VERSION" val="1.0"/>
  <p:tag name="KSO_WM_BEAUTIFY_FLAG" val="#wm#"/>
  <p:tag name="KSO_WM_CHIP_GROUPID" val="5faa41e40f63d42c4847739d"/>
  <p:tag name="KSO_WM_CHIP_XID" val="5faa41e40f63d42c4847739e"/>
  <p:tag name="KSO_WM_UNIT_DEC_AREA_ID" val="0b847ab448dd416eab65bf9d2e5fa27a"/>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95d9a1865a2c4a05b9ede80102b9d307"/>
</p:tagLst>
</file>

<file path=ppt/tags/tag111.xml><?xml version="1.0" encoding="utf-8"?>
<p:tagLst xmlns:p="http://schemas.openxmlformats.org/presentationml/2006/main">
  <p:tag name="KSO_WM_UNIT_ISCONTENTSTITLE" val="0"/>
  <p:tag name="KSO_WM_UNIT_ISNUMDGMTITLE" val="0"/>
  <p:tag name="KSO_WM_UNIT_NOCLEAR" val="1"/>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15020_1*a*1"/>
  <p:tag name="KSO_WM_TEMPLATE_CATEGORY" val="custom"/>
  <p:tag name="KSO_WM_TEMPLATE_INDEX" val="20215020"/>
  <p:tag name="KSO_WM_UNIT_LAYERLEVEL" val="1"/>
  <p:tag name="KSO_WM_TAG_VERSION" val="1.0"/>
  <p:tag name="KSO_WM_BEAUTIFY_FLAG" val="#wm#"/>
  <p:tag name="KSO_WM_UNIT_PRESET_TEXT" val="THANKS"/>
  <p:tag name="KSO_WM_UNIT_DEFAULT_FONT" val="24;80;4"/>
  <p:tag name="KSO_WM_UNIT_BLOCK" val="0"/>
  <p:tag name="KSO_WM_UNIT_DEC_AREA_ID" val="82b7c928a14848fb99d4b9a7b154c5c2"/>
  <p:tag name="KSO_WM_CHIP_GROUPID" val="5ebdf5a90ac41c4a0a525507"/>
  <p:tag name="KSO_WM_CHIP_XID" val="5ebdf5a90ac41c4a0a525508"/>
  <p:tag name="KSO_WM_CHIP_FILLAREA_FILL_RULE" val="{&quot;fill_align&quot;:&quot;cm&quot;,&quot;fill_mode&quot;:&quot;adaptive&quot;,&quot;sacle_strategy&quot;:&quot;smart&quot;}"/>
  <p:tag name="KSO_WM_ASSEMBLE_CHIP_INDEX" val="ec5be99acbce4758b3eaf20c51969ed6"/>
  <p:tag name="KSO_WM_UNIT_TEXT_FILL_FORE_SCHEMECOLOR_INDEX_BRIGHTNESS" val="0.15"/>
  <p:tag name="KSO_WM_UNIT_TEXT_FILL_FORE_SCHEMECOLOR_INDEX" val="13"/>
  <p:tag name="KSO_WM_UNIT_TEXT_FILL_TYPE" val="1"/>
  <p:tag name="KSO_WM_TEMPLATE_ASSEMBLE_XID" val="5fab3f17b46e6ebd99076d12"/>
  <p:tag name="KSO_WM_TEMPLATE_ASSEMBLE_GROUPID" val="5faa41e40f63d42c4847739d"/>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272137fbf8b045d1ac51ece818aa0a0b"/>
  <p:tag name="KSO_WM_UNIT_DECORATE_INFO" val=""/>
  <p:tag name="KSO_WM_UNIT_SM_LIMIT_TYPE" val=""/>
  <p:tag name="KSO_WM_CHIP_FILLAREA_FILL_RULE" val="{&quot;fill_align&quot;:&quot;cm&quot;,&quot;fill_effect&quot;:[],&quot;fill_mode&quot;:&quot;full&quot;,&quot;sacle_strategy&quot;:&quot;stretch&quot;}"/>
  <p:tag name="KSO_WM_ASSEMBLE_CHIP_INDEX" val="73df50e3900c4cb6827e329110395f5b"/>
  <p:tag name="KSO_WM_SLIDE_BACKGROUND_TYPE" val="general"/>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1a316a8899ed4e8a9b3def86680dd22d"/>
  <p:tag name="KSO_WM_UNIT_DECORATE_INFO" val=""/>
  <p:tag name="KSO_WM_UNIT_SM_LIMIT_TYPE" val=""/>
  <p:tag name="KSO_WM_CHIP_FILLAREA_FILL_RULE" val="{&quot;fill_align&quot;:&quot;cm&quot;,&quot;fill_effect&quot;:[],&quot;fill_mode&quot;:&quot;full&quot;,&quot;sacle_strategy&quot;:&quot;stretch&quot;}"/>
  <p:tag name="KSO_WM_ASSEMBLE_CHIP_INDEX" val="a63e9d5e2ac543d8a1ecc0a3b271995a"/>
  <p:tag name="KSO_WM_SLIDE_BACKGROUND_TYPE" val="general"/>
</p:tagLst>
</file>

<file path=ppt/tags/tag114.xml><?xml version="1.0" encoding="utf-8"?>
<p:tagLst xmlns:p="http://schemas.openxmlformats.org/presentationml/2006/main">
  <p:tag name="KSO_WM_SLIDE_BACKGROUND_TYPE" val="general"/>
</p:tagLst>
</file>

<file path=ppt/tags/tag115.xml><?xml version="1.0" encoding="utf-8"?>
<p:tagLst xmlns:p="http://schemas.openxmlformats.org/presentationml/2006/main">
  <p:tag name="KSO_WM_SLIDE_BACKGROUND_TYPE" val="general"/>
</p:tagLst>
</file>

<file path=ppt/tags/tag116.xml><?xml version="1.0" encoding="utf-8"?>
<p:tagLst xmlns:p="http://schemas.openxmlformats.org/presentationml/2006/main">
  <p:tag name="KSO_WM_SLIDE_BACKGROUND_TYPE" val="general"/>
</p:tagLst>
</file>

<file path=ppt/tags/tag117.xml><?xml version="1.0" encoding="utf-8"?>
<p:tagLst xmlns:p="http://schemas.openxmlformats.org/presentationml/2006/main">
  <p:tag name="KSO_WM_SLIDE_BACKGROUND_TYPE" val="general"/>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5*i*1"/>
  <p:tag name="KSO_WM_TEMPLATE_CATEGORY" val="chip"/>
  <p:tag name="KSO_WM_TEMPLATE_INDEX" val="20215020"/>
  <p:tag name="KSO_WM_UNIT_LAYERLEVEL" val="1"/>
  <p:tag name="KSO_WM_TAG_VERSION" val="1.0"/>
  <p:tag name="KSO_WM_BEAUTIFY_FLAG" val="#wm#"/>
  <p:tag name="KSO_WM_UNIT_SUBTYPE" val="h"/>
  <p:tag name="KSO_WM_UNIT_TYPE" val="i"/>
  <p:tag name="KSO_WM_UNIT_INDEX" val="1"/>
  <p:tag name="KSO_WM_CHIP_GROUPID" val="5faa41e40f63d42c4847739d"/>
  <p:tag name="KSO_WM_CHIP_XID" val="5faa41e40f63d42c484773a2"/>
  <p:tag name="KSO_WM_UNIT_DEC_AREA_ID" val="497d139e3a2749d29f540bf9d723e47b"/>
  <p:tag name="KSO_WM_UNIT_DECORATE_INFO" val=""/>
  <p:tag name="KSO_WM_UNIT_SM_LIMIT_TYPE" val=""/>
  <p:tag name="KSO_WM_CHIP_FILLAREA_FILL_RULE" val="{&quot;fill_align&quot;:&quot;cm&quot;,&quot;fill_effect&quot;:[],&quot;fill_mode&quot;:&quot;full&quot;,&quot;sacle_strategy&quot;:&quot;stretch&quot;}"/>
  <p:tag name="KSO_WM_ASSEMBLE_CHIP_INDEX" val="4240a33859c04feb8950504561c367f2"/>
  <p:tag name="KSO_WM_SLIDE_BACKGROUND_TYPE" val="frame"/>
  <p:tag name="KSO_WM_UNIT_TEXT_FILL_FORE_SCHEMECOLOR_INDEX_BRIGHTNESS" val="0"/>
  <p:tag name="KSO_WM_UNIT_TEXT_FILL_FORE_SCHEMECOLOR_INDEX" val="2"/>
  <p:tag name="KSO_WM_UNIT_TEXT_FILL_TYPE"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3b629913616641edb96b8fcda9b64315"/>
  <p:tag name="KSO_WM_UNIT_DECORATE_INFO" val=""/>
  <p:tag name="KSO_WM_UNIT_SM_LIMIT_TYPE" val=""/>
  <p:tag name="KSO_WM_CHIP_FILLAREA_FILL_RULE" val="{&quot;fill_align&quot;:&quot;cm&quot;,&quot;fill_effect&quot;:[],&quot;fill_mode&quot;:&quot;full&quot;,&quot;sacle_strategy&quot;:&quot;stretch&quot;}"/>
  <p:tag name="KSO_WM_ASSEMBLE_CHIP_INDEX" val="76d44519715c4017840b114bc21a18a8"/>
  <p:tag name="KSO_WM_SLIDE_BACKGROUND_TYPE" val="frame"/>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1a316a8899ed4e8a9b3def86680dd22d"/>
  <p:tag name="KSO_WM_UNIT_DECORATE_INFO" val=""/>
  <p:tag name="KSO_WM_UNIT_SM_LIMIT_TYPE" val=""/>
  <p:tag name="KSO_WM_CHIP_FILLAREA_FILL_RULE" val="{&quot;fill_align&quot;:&quot;cm&quot;,&quot;fill_effect&quot;:[],&quot;fill_mode&quot;:&quot;full&quot;,&quot;sacle_strategy&quot;:&quot;stretch&quot;}"/>
  <p:tag name="KSO_WM_ASSEMBLE_CHIP_INDEX" val="a63e9d5e2ac543d8a1ecc0a3b271995a"/>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e6882bca53b54aa1b1a52c7d46e23334"/>
  <p:tag name="KSO_WM_UNIT_DECORATE_INFO" val=""/>
  <p:tag name="KSO_WM_UNIT_SM_LIMIT_TYPE" val=""/>
  <p:tag name="KSO_WM_CHIP_FILLAREA_FILL_RULE" val="{&quot;fill_align&quot;:&quot;cm&quot;,&quot;fill_effect&quot;:[],&quot;fill_mode&quot;:&quot;full&quot;,&quot;sacle_strategy&quot;:&quot;stretch&quot;}"/>
  <p:tag name="KSO_WM_ASSEMBLE_CHIP_INDEX" val="66fc64c9bbdf401fa3cad0a483bbfda6"/>
  <p:tag name="KSO_WM_SLIDE_BACKGROUND_TYPE" val="frame"/>
</p:tagLst>
</file>

<file path=ppt/tags/tag121.xml><?xml version="1.0" encoding="utf-8"?>
<p:tagLst xmlns:p="http://schemas.openxmlformats.org/presentationml/2006/main">
  <p:tag name="KSO_WM_SLIDE_BACKGROUND_TYPE" val="frame"/>
</p:tagLst>
</file>

<file path=ppt/tags/tag122.xml><?xml version="1.0" encoding="utf-8"?>
<p:tagLst xmlns:p="http://schemas.openxmlformats.org/presentationml/2006/main">
  <p:tag name="KSO_WM_SLIDE_BACKGROUND_TYPE" val="frame"/>
</p:tagLst>
</file>

<file path=ppt/tags/tag123.xml><?xml version="1.0" encoding="utf-8"?>
<p:tagLst xmlns:p="http://schemas.openxmlformats.org/presentationml/2006/main">
  <p:tag name="KSO_WM_SLIDE_BACKGROUND_TYPE" val="frame"/>
</p:tagLst>
</file>

<file path=ppt/tags/tag124.xml><?xml version="1.0" encoding="utf-8"?>
<p:tagLst xmlns:p="http://schemas.openxmlformats.org/presentationml/2006/main">
  <p:tag name="KSO_WM_SLIDE_BACKGROUND_TYPE" val="frame"/>
</p:tagLst>
</file>

<file path=ppt/tags/tag125.xml><?xml version="1.0" encoding="utf-8"?>
<p:tagLst xmlns:p="http://schemas.openxmlformats.org/presentationml/2006/main">
  <p:tag name="KSO_WM_SLIDE_BACKGROUND_TYPE" val="frame"/>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5*i*1"/>
  <p:tag name="KSO_WM_TEMPLATE_CATEGORY" val="chip"/>
  <p:tag name="KSO_WM_TEMPLATE_INDEX" val="20215020"/>
  <p:tag name="KSO_WM_UNIT_LAYERLEVEL" val="1"/>
  <p:tag name="KSO_WM_TAG_VERSION" val="1.0"/>
  <p:tag name="KSO_WM_BEAUTIFY_FLAG" val="#wm#"/>
  <p:tag name="KSO_WM_UNIT_SUBTYPE" val="h"/>
  <p:tag name="KSO_WM_UNIT_TYPE" val="i"/>
  <p:tag name="KSO_WM_UNIT_INDEX" val="1"/>
  <p:tag name="KSO_WM_CHIP_GROUPID" val="5faa41e40f63d42c4847739d"/>
  <p:tag name="KSO_WM_CHIP_XID" val="5faa41e40f63d42c484773a2"/>
  <p:tag name="KSO_WM_UNIT_DEC_AREA_ID" val="b21c7aaadc904b5ea7d962ccd040bf64"/>
  <p:tag name="KSO_WM_UNIT_DECORATE_INFO" val=""/>
  <p:tag name="KSO_WM_UNIT_SM_LIMIT_TYPE" val=""/>
  <p:tag name="KSO_WM_CHIP_FILLAREA_FILL_RULE" val="{&quot;fill_align&quot;:&quot;cm&quot;,&quot;fill_effect&quot;:[],&quot;fill_mode&quot;:&quot;full&quot;,&quot;sacle_strategy&quot;:&quot;stretch&quot;}"/>
  <p:tag name="KSO_WM_ASSEMBLE_CHIP_INDEX" val="f65cace338784585a316f3122a69fd03"/>
  <p:tag name="KSO_WM_SLIDE_BACKGROUND_TYPE" val="leftRight"/>
  <p:tag name="KSO_WM_UNIT_TEXT_FILL_FORE_SCHEMECOLOR_INDEX_BRIGHTNESS" val="0"/>
  <p:tag name="KSO_WM_UNIT_TEXT_FILL_FORE_SCHEMECOLOR_INDEX" val="2"/>
  <p:tag name="KSO_WM_UNIT_TEXT_FILL_TYPE"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6c0ca9b402f04d3a9c23a2783edb36ab"/>
  <p:tag name="KSO_WM_UNIT_DECORATE_INFO" val=""/>
  <p:tag name="KSO_WM_UNIT_SM_LIMIT_TYPE" val=""/>
  <p:tag name="KSO_WM_CHIP_FILLAREA_FILL_RULE" val="{&quot;fill_align&quot;:&quot;cm&quot;,&quot;fill_effect&quot;:[],&quot;fill_mode&quot;:&quot;full&quot;,&quot;sacle_strategy&quot;:&quot;stretch&quot;}"/>
  <p:tag name="KSO_WM_ASSEMBLE_CHIP_INDEX" val="14cfe4e0bb0643c59f24aa8f4dc9b834"/>
  <p:tag name="KSO_WM_SLIDE_BACKGROUND_TYPE" val="leftRight"/>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2369b4771be847ec8cfd2042bed32af8"/>
  <p:tag name="KSO_WM_UNIT_DECORATE_INFO" val=""/>
  <p:tag name="KSO_WM_UNIT_SM_LIMIT_TYPE" val=""/>
  <p:tag name="KSO_WM_CHIP_FILLAREA_FILL_RULE" val="{&quot;fill_align&quot;:&quot;cm&quot;,&quot;fill_effect&quot;:[],&quot;fill_mode&quot;:&quot;full&quot;,&quot;sacle_strategy&quot;:&quot;stretch&quot;}"/>
  <p:tag name="KSO_WM_ASSEMBLE_CHIP_INDEX" val="39e039bc1700447b8f5a7fe50ac2e5d3"/>
  <p:tag name="KSO_WM_SLIDE_BACKGROUND_TYPE" val="leftRight"/>
</p:tagLst>
</file>

<file path=ppt/tags/tag129.xml><?xml version="1.0" encoding="utf-8"?>
<p:tagLst xmlns:p="http://schemas.openxmlformats.org/presentationml/2006/main">
  <p:tag name="KSO_WM_SLIDE_BACKGROUND_TYPE" val="leftRight"/>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272137fbf8b045d1ac51ece818aa0a0b"/>
  <p:tag name="KSO_WM_UNIT_DECORATE_INFO" val=""/>
  <p:tag name="KSO_WM_UNIT_SM_LIMIT_TYPE" val=""/>
  <p:tag name="KSO_WM_CHIP_FILLAREA_FILL_RULE" val="{&quot;fill_align&quot;:&quot;cm&quot;,&quot;fill_effect&quot;:[],&quot;fill_mode&quot;:&quot;full&quot;,&quot;sacle_strategy&quot;:&quot;stretch&quot;}"/>
  <p:tag name="KSO_WM_ASSEMBLE_CHIP_INDEX" val="73df50e3900c4cb6827e329110395f5b"/>
</p:tagLst>
</file>

<file path=ppt/tags/tag130.xml><?xml version="1.0" encoding="utf-8"?>
<p:tagLst xmlns:p="http://schemas.openxmlformats.org/presentationml/2006/main">
  <p:tag name="KSO_WM_SLIDE_BACKGROUND_TYPE" val="leftRight"/>
</p:tagLst>
</file>

<file path=ppt/tags/tag131.xml><?xml version="1.0" encoding="utf-8"?>
<p:tagLst xmlns:p="http://schemas.openxmlformats.org/presentationml/2006/main">
  <p:tag name="KSO_WM_SLIDE_BACKGROUND_TYPE" val="leftRight"/>
</p:tagLst>
</file>

<file path=ppt/tags/tag132.xml><?xml version="1.0" encoding="utf-8"?>
<p:tagLst xmlns:p="http://schemas.openxmlformats.org/presentationml/2006/main">
  <p:tag name="KSO_WM_SLIDE_BACKGROUND_TYPE" val="leftRight"/>
</p:tagLst>
</file>

<file path=ppt/tags/tag133.xml><?xml version="1.0" encoding="utf-8"?>
<p:tagLst xmlns:p="http://schemas.openxmlformats.org/presentationml/2006/main">
  <p:tag name="KSO_WM_SLIDE_BACKGROUND_TYPE" val="leftRight"/>
</p:tagLst>
</file>

<file path=ppt/tags/tag134.xml><?xml version="1.0" encoding="utf-8"?>
<p:tagLst xmlns:p="http://schemas.openxmlformats.org/presentationml/2006/main">
  <p:tag name="KSO_WM_SLIDE_BACKGROUND_TYPE" val="leftRight"/>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5*i*1"/>
  <p:tag name="KSO_WM_TEMPLATE_CATEGORY" val="chip"/>
  <p:tag name="KSO_WM_TEMPLATE_INDEX" val="20215020"/>
  <p:tag name="KSO_WM_UNIT_LAYERLEVEL" val="1"/>
  <p:tag name="KSO_WM_TAG_VERSION" val="1.0"/>
  <p:tag name="KSO_WM_BEAUTIFY_FLAG" val="#wm#"/>
  <p:tag name="KSO_WM_UNIT_SUBTYPE" val="h"/>
  <p:tag name="KSO_WM_UNIT_TYPE" val="i"/>
  <p:tag name="KSO_WM_UNIT_INDEX" val="1"/>
  <p:tag name="KSO_WM_CHIP_GROUPID" val="5faa41e40f63d42c4847739d"/>
  <p:tag name="KSO_WM_CHIP_XID" val="5faa41e40f63d42c484773a2"/>
  <p:tag name="KSO_WM_UNIT_DEC_AREA_ID" val="9a582c96a1884900ab25bcd4ad2fcfea"/>
  <p:tag name="KSO_WM_UNIT_DECORATE_INFO" val=""/>
  <p:tag name="KSO_WM_UNIT_SM_LIMIT_TYPE" val=""/>
  <p:tag name="KSO_WM_CHIP_FILLAREA_FILL_RULE" val="{&quot;fill_align&quot;:&quot;cm&quot;,&quot;fill_effect&quot;:[],&quot;fill_mode&quot;:&quot;full&quot;,&quot;sacle_strategy&quot;:&quot;stretch&quot;}"/>
  <p:tag name="KSO_WM_ASSEMBLE_CHIP_INDEX" val="8eeca23323284b12b09dcc900ab580c6"/>
  <p:tag name="KSO_WM_SLIDE_BACKGROUND_TYPE" val="topBottom"/>
  <p:tag name="KSO_WM_UNIT_TEXT_FILL_FORE_SCHEMECOLOR_INDEX_BRIGHTNESS" val="0"/>
  <p:tag name="KSO_WM_UNIT_TEXT_FILL_FORE_SCHEMECOLOR_INDEX" val="2"/>
  <p:tag name="KSO_WM_UNIT_TEXT_FILL_TYPE" val="1"/>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7fb6e06dadf5409ba5e4ef72dd72d1e9"/>
  <p:tag name="KSO_WM_UNIT_DECORATE_INFO" val=""/>
  <p:tag name="KSO_WM_UNIT_SM_LIMIT_TYPE" val=""/>
  <p:tag name="KSO_WM_CHIP_FILLAREA_FILL_RULE" val="{&quot;fill_align&quot;:&quot;cm&quot;,&quot;fill_effect&quot;:[],&quot;fill_mode&quot;:&quot;full&quot;,&quot;sacle_strategy&quot;:&quot;stretch&quot;}"/>
  <p:tag name="KSO_WM_ASSEMBLE_CHIP_INDEX" val="99a1bc94b5ec46378e07ab8be366c542"/>
  <p:tag name="KSO_WM_SLIDE_BACKGROUND_TYPE" val="topBotto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fc842350a91d488bab8cbd2bef1b45ec"/>
  <p:tag name="KSO_WM_UNIT_DECORATE_INFO" val=""/>
  <p:tag name="KSO_WM_UNIT_SM_LIMIT_TYPE" val=""/>
  <p:tag name="KSO_WM_CHIP_FILLAREA_FILL_RULE" val="{&quot;fill_align&quot;:&quot;cm&quot;,&quot;fill_effect&quot;:[],&quot;fill_mode&quot;:&quot;full&quot;,&quot;sacle_strategy&quot;:&quot;stretch&quot;}"/>
  <p:tag name="KSO_WM_ASSEMBLE_CHIP_INDEX" val="3961de6266554bdca998cf3056a08218"/>
  <p:tag name="KSO_WM_SLIDE_BACKGROUND_TYPE" val="topBottom"/>
</p:tagLst>
</file>

<file path=ppt/tags/tag138.xml><?xml version="1.0" encoding="utf-8"?>
<p:tagLst xmlns:p="http://schemas.openxmlformats.org/presentationml/2006/main">
  <p:tag name="KSO_WM_SLIDE_BACKGROUND_TYPE" val="topBottom"/>
</p:tagLst>
</file>

<file path=ppt/tags/tag139.xml><?xml version="1.0" encoding="utf-8"?>
<p:tagLst xmlns:p="http://schemas.openxmlformats.org/presentationml/2006/main">
  <p:tag name="KSO_WM_SLIDE_BACKGROUND_TYPE" val="topBotto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1a316a8899ed4e8a9b3def86680dd22d"/>
  <p:tag name="KSO_WM_UNIT_DECORATE_INFO" val=""/>
  <p:tag name="KSO_WM_UNIT_SM_LIMIT_TYPE" val=""/>
  <p:tag name="KSO_WM_CHIP_FILLAREA_FILL_RULE" val="{&quot;fill_align&quot;:&quot;cm&quot;,&quot;fill_effect&quot;:[],&quot;fill_mode&quot;:&quot;full&quot;,&quot;sacle_strategy&quot;:&quot;stretch&quot;}"/>
  <p:tag name="KSO_WM_ASSEMBLE_CHIP_INDEX" val="a63e9d5e2ac543d8a1ecc0a3b271995a"/>
</p:tagLst>
</file>

<file path=ppt/tags/tag140.xml><?xml version="1.0" encoding="utf-8"?>
<p:tagLst xmlns:p="http://schemas.openxmlformats.org/presentationml/2006/main">
  <p:tag name="KSO_WM_SLIDE_BACKGROUND_TYPE" val="topBottom"/>
</p:tagLst>
</file>

<file path=ppt/tags/tag141.xml><?xml version="1.0" encoding="utf-8"?>
<p:tagLst xmlns:p="http://schemas.openxmlformats.org/presentationml/2006/main">
  <p:tag name="KSO_WM_SLIDE_BACKGROUND_TYPE" val="topBottom"/>
</p:tagLst>
</file>

<file path=ppt/tags/tag142.xml><?xml version="1.0" encoding="utf-8"?>
<p:tagLst xmlns:p="http://schemas.openxmlformats.org/presentationml/2006/main">
  <p:tag name="KSO_WM_SLIDE_BACKGROUND_TYPE" val="topBottom"/>
</p:tagLst>
</file>

<file path=ppt/tags/tag143.xml><?xml version="1.0" encoding="utf-8"?>
<p:tagLst xmlns:p="http://schemas.openxmlformats.org/presentationml/2006/main">
  <p:tag name="KSO_WM_SLIDE_BACKGROUND_TYPE" val="topBotto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5*i*1"/>
  <p:tag name="KSO_WM_TEMPLATE_CATEGORY" val="chip"/>
  <p:tag name="KSO_WM_TEMPLATE_INDEX" val="20215020"/>
  <p:tag name="KSO_WM_UNIT_LAYERLEVEL" val="1"/>
  <p:tag name="KSO_WM_TAG_VERSION" val="1.0"/>
  <p:tag name="KSO_WM_BEAUTIFY_FLAG" val="#wm#"/>
  <p:tag name="KSO_WM_UNIT_SUBTYPE" val="h"/>
  <p:tag name="KSO_WM_UNIT_TYPE" val="i"/>
  <p:tag name="KSO_WM_UNIT_INDEX" val="1"/>
  <p:tag name="KSO_WM_CHIP_GROUPID" val="5faa41e40f63d42c4847739d"/>
  <p:tag name="KSO_WM_CHIP_XID" val="5faa41e40f63d42c484773a2"/>
  <p:tag name="KSO_WM_UNIT_DEC_AREA_ID" val="ddad1f542fba4a0a9a8435fb33fa28fa"/>
  <p:tag name="KSO_WM_UNIT_DECORATE_INFO" val=""/>
  <p:tag name="KSO_WM_UNIT_SM_LIMIT_TYPE" val=""/>
  <p:tag name="KSO_WM_CHIP_FILLAREA_FILL_RULE" val="{&quot;fill_align&quot;:&quot;cm&quot;,&quot;fill_effect&quot;:[],&quot;fill_mode&quot;:&quot;full&quot;,&quot;sacle_strategy&quot;:&quot;stretch&quot;}"/>
  <p:tag name="KSO_WM_ASSEMBLE_CHIP_INDEX" val="f403da270cde40ae8e249066dec5c49e"/>
  <p:tag name="KSO_WM_SLIDE_BACKGROUND_TYPE" val="bottomTop"/>
  <p:tag name="KSO_WM_UNIT_TEXT_FILL_FORE_SCHEMECOLOR_INDEX_BRIGHTNESS" val="0"/>
  <p:tag name="KSO_WM_UNIT_TEXT_FILL_FORE_SCHEMECOLOR_INDEX" val="2"/>
  <p:tag name="KSO_WM_UNIT_TEXT_FILL_TYPE"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7f62c1a4f08a4b7788e5c87737e763ae"/>
  <p:tag name="KSO_WM_UNIT_DECORATE_INFO" val=""/>
  <p:tag name="KSO_WM_UNIT_SM_LIMIT_TYPE" val=""/>
  <p:tag name="KSO_WM_CHIP_FILLAREA_FILL_RULE" val="{&quot;fill_align&quot;:&quot;cm&quot;,&quot;fill_effect&quot;:[],&quot;fill_mode&quot;:&quot;full&quot;,&quot;sacle_strategy&quot;:&quot;stretch&quot;}"/>
  <p:tag name="KSO_WM_ASSEMBLE_CHIP_INDEX" val="e826f06ccb944bf4ae60b214f7a01f12"/>
  <p:tag name="KSO_WM_SLIDE_BACKGROUND_TYPE" val="bottomTop"/>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3df12600d79c49888ac14c797f4de3df"/>
  <p:tag name="KSO_WM_UNIT_DECORATE_INFO" val=""/>
  <p:tag name="KSO_WM_UNIT_SM_LIMIT_TYPE" val=""/>
  <p:tag name="KSO_WM_CHIP_FILLAREA_FILL_RULE" val="{&quot;fill_align&quot;:&quot;cm&quot;,&quot;fill_effect&quot;:[],&quot;fill_mode&quot;:&quot;full&quot;,&quot;sacle_strategy&quot;:&quot;stretch&quot;}"/>
  <p:tag name="KSO_WM_ASSEMBLE_CHIP_INDEX" val="943d4dc785e84282824f3a63469f8ddf"/>
  <p:tag name="KSO_WM_SLIDE_BACKGROUND_TYPE" val="bottomTop"/>
</p:tagLst>
</file>

<file path=ppt/tags/tag147.xml><?xml version="1.0" encoding="utf-8"?>
<p:tagLst xmlns:p="http://schemas.openxmlformats.org/presentationml/2006/main">
  <p:tag name="KSO_WM_SLIDE_BACKGROUND_TYPE" val="bottomTop"/>
</p:tagLst>
</file>

<file path=ppt/tags/tag148.xml><?xml version="1.0" encoding="utf-8"?>
<p:tagLst xmlns:p="http://schemas.openxmlformats.org/presentationml/2006/main">
  <p:tag name="KSO_WM_SLIDE_BACKGROUND_TYPE" val="bottomTop"/>
</p:tagLst>
</file>

<file path=ppt/tags/tag149.xml><?xml version="1.0" encoding="utf-8"?>
<p:tagLst xmlns:p="http://schemas.openxmlformats.org/presentationml/2006/main">
  <p:tag name="KSO_WM_SLIDE_BACKGROUND_TYPE" val="bottomTop"/>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2*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9f"/>
  <p:tag name="KSO_WM_UNIT_DEC_AREA_ID" val="d0f831481c364412bd9df5e87e23d1f2"/>
  <p:tag name="KSO_WM_UNIT_DECORATE_INFO" val=""/>
  <p:tag name="KSO_WM_UNIT_SM_LIMIT_TYPE" val=""/>
  <p:tag name="KSO_WM_CHIP_FILLAREA_FILL_RULE" val="{&quot;fill_align&quot;:&quot;lm&quot;,&quot;fill_effect&quot;:[],&quot;fill_mode&quot;:&quot;adaptive&quot;,&quot;sacle_strategy&quot;:&quot;stretch&quot;}"/>
  <p:tag name="KSO_WM_ASSEMBLE_CHIP_INDEX" val="86a0e3ac51cf46ed957b949866745a5d"/>
</p:tagLst>
</file>

<file path=ppt/tags/tag150.xml><?xml version="1.0" encoding="utf-8"?>
<p:tagLst xmlns:p="http://schemas.openxmlformats.org/presentationml/2006/main">
  <p:tag name="KSO_WM_SLIDE_BACKGROUND_TYPE" val="bottomTop"/>
</p:tagLst>
</file>

<file path=ppt/tags/tag151.xml><?xml version="1.0" encoding="utf-8"?>
<p:tagLst xmlns:p="http://schemas.openxmlformats.org/presentationml/2006/main">
  <p:tag name="KSO_WM_SLIDE_BACKGROUND_TYPE" val="bottomTop"/>
</p:tagLst>
</file>

<file path=ppt/tags/tag152.xml><?xml version="1.0" encoding="utf-8"?>
<p:tagLst xmlns:p="http://schemas.openxmlformats.org/presentationml/2006/main">
  <p:tag name="KSO_WM_SLIDE_BACKGROUND_TYPE" val="bottomTop"/>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5*i*1"/>
  <p:tag name="KSO_WM_TEMPLATE_CATEGORY" val="chip"/>
  <p:tag name="KSO_WM_TEMPLATE_INDEX" val="20215020"/>
  <p:tag name="KSO_WM_UNIT_LAYERLEVEL" val="1"/>
  <p:tag name="KSO_WM_TAG_VERSION" val="1.0"/>
  <p:tag name="KSO_WM_BEAUTIFY_FLAG" val="#wm#"/>
  <p:tag name="KSO_WM_UNIT_SUBTYPE" val="h"/>
  <p:tag name="KSO_WM_UNIT_TYPE" val="i"/>
  <p:tag name="KSO_WM_UNIT_INDEX" val="1"/>
  <p:tag name="KSO_WM_CHIP_GROUPID" val="5faa41e40f63d42c4847739d"/>
  <p:tag name="KSO_WM_CHIP_XID" val="5faa41e40f63d42c484773a2"/>
  <p:tag name="KSO_WM_UNIT_DEC_AREA_ID" val="76384e2edc6148358540ce908fcd996e"/>
  <p:tag name="KSO_WM_UNIT_DECORATE_INFO" val=""/>
  <p:tag name="KSO_WM_UNIT_SM_LIMIT_TYPE" val=""/>
  <p:tag name="KSO_WM_CHIP_FILLAREA_FILL_RULE" val="{&quot;fill_align&quot;:&quot;cm&quot;,&quot;fill_effect&quot;:[],&quot;fill_mode&quot;:&quot;full&quot;,&quot;sacle_strategy&quot;:&quot;stretch&quot;}"/>
  <p:tag name="KSO_WM_ASSEMBLE_CHIP_INDEX" val="140abd7b09e544f3abb9c3ab02871f54"/>
  <p:tag name="KSO_WM_SLIDE_BACKGROUND_TYPE" val="navigation"/>
  <p:tag name="KSO_WM_UNIT_TEXT_FILL_FORE_SCHEMECOLOR_INDEX_BRIGHTNESS" val="0"/>
  <p:tag name="KSO_WM_UNIT_TEXT_FILL_FORE_SCHEMECOLOR_INDEX" val="2"/>
  <p:tag name="KSO_WM_UNIT_TEXT_FILL_TYPE"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d14dc1f413d44f80b9fc624b70d0f3eb"/>
  <p:tag name="KSO_WM_UNIT_DECORATE_INFO" val=""/>
  <p:tag name="KSO_WM_UNIT_SM_LIMIT_TYPE" val=""/>
  <p:tag name="KSO_WM_CHIP_FILLAREA_FILL_RULE" val="{&quot;fill_align&quot;:&quot;cm&quot;,&quot;fill_effect&quot;:[],&quot;fill_mode&quot;:&quot;full&quot;,&quot;sacle_strategy&quot;:&quot;stretch&quot;}"/>
  <p:tag name="KSO_WM_ASSEMBLE_CHIP_INDEX" val="0ff935274d044ea98850e50d0ded08f5"/>
  <p:tag name="KSO_WM_SLIDE_BACKGROUND_TYPE" val="navigation"/>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3bde42022f25451fa4b3d7271064777b"/>
  <p:tag name="KSO_WM_UNIT_DECORATE_INFO" val=""/>
  <p:tag name="KSO_WM_UNIT_SM_LIMIT_TYPE" val=""/>
  <p:tag name="KSO_WM_CHIP_FILLAREA_FILL_RULE" val="{&quot;fill_align&quot;:&quot;cm&quot;,&quot;fill_effect&quot;:[],&quot;fill_mode&quot;:&quot;full&quot;,&quot;sacle_strategy&quot;:&quot;stretch&quot;}"/>
  <p:tag name="KSO_WM_ASSEMBLE_CHIP_INDEX" val="abf1a33db0684fdc87c3dd58a5e75e65"/>
  <p:tag name="KSO_WM_SLIDE_BACKGROUND_TYPE" val="navigation"/>
</p:tagLst>
</file>

<file path=ppt/tags/tag156.xml><?xml version="1.0" encoding="utf-8"?>
<p:tagLst xmlns:p="http://schemas.openxmlformats.org/presentationml/2006/main">
  <p:tag name="KSO_WM_SLIDE_BACKGROUND_TYPE" val="navigation"/>
</p:tagLst>
</file>

<file path=ppt/tags/tag157.xml><?xml version="1.0" encoding="utf-8"?>
<p:tagLst xmlns:p="http://schemas.openxmlformats.org/presentationml/2006/main">
  <p:tag name="KSO_WM_SLIDE_BACKGROUND_TYPE" val="navigation"/>
</p:tagLst>
</file>

<file path=ppt/tags/tag158.xml><?xml version="1.0" encoding="utf-8"?>
<p:tagLst xmlns:p="http://schemas.openxmlformats.org/presentationml/2006/main">
  <p:tag name="KSO_WM_SLIDE_BACKGROUND_TYPE" val="navigation"/>
</p:tagLst>
</file>

<file path=ppt/tags/tag159.xml><?xml version="1.0" encoding="utf-8"?>
<p:tagLst xmlns:p="http://schemas.openxmlformats.org/presentationml/2006/main">
  <p:tag name="KSO_WM_SLIDE_BACKGROUND_TYPE" val="navigation"/>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d4df5d64ece24983a5431869add205c9"/>
  <p:tag name="KSO_WM_UNIT_DECORATE_INFO" val=""/>
  <p:tag name="KSO_WM_UNIT_SM_LIMIT_TYPE" val=""/>
  <p:tag name="KSO_WM_CHIP_FILLAREA_FILL_RULE" val="{&quot;fill_align&quot;:&quot;cm&quot;,&quot;fill_effect&quot;:[],&quot;fill_mode&quot;:&quot;full&quot;,&quot;sacle_strategy&quot;:&quot;stretch&quot;}"/>
  <p:tag name="KSO_WM_ASSEMBLE_CHIP_INDEX" val="a14c8357b1ff4479b3fa18ed865430fb"/>
</p:tagLst>
</file>

<file path=ppt/tags/tag160.xml><?xml version="1.0" encoding="utf-8"?>
<p:tagLst xmlns:p="http://schemas.openxmlformats.org/presentationml/2006/main">
  <p:tag name="KSO_WM_SLIDE_BACKGROUND_TYPE" val="navigation"/>
</p:tagLst>
</file>

<file path=ppt/tags/tag161.xml><?xml version="1.0" encoding="utf-8"?>
<p:tagLst xmlns:p="http://schemas.openxmlformats.org/presentationml/2006/main">
  <p:tag name="KSO_WM_SLIDE_BACKGROUND_TYPE" val="navigation"/>
</p:tagLst>
</file>

<file path=ppt/tags/tag162.xml><?xml version="1.0" encoding="utf-8"?>
<p:tagLst xmlns:p="http://schemas.openxmlformats.org/presentationml/2006/main">
  <p:tag name="KSO_WM_SLIDE_BACKGROUND_TYPE" val="navigation"/>
</p:tagLst>
</file>

<file path=ppt/tags/tag163.xml><?xml version="1.0" encoding="utf-8"?>
<p:tagLst xmlns:p="http://schemas.openxmlformats.org/presentationml/2006/main">
  <p:tag name="KSO_WM_SLIDE_BACKGROUND_TYPE" val="navigation"/>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5*i*1"/>
  <p:tag name="KSO_WM_TEMPLATE_CATEGORY" val="chip"/>
  <p:tag name="KSO_WM_TEMPLATE_INDEX" val="20215020"/>
  <p:tag name="KSO_WM_UNIT_LAYERLEVEL" val="1"/>
  <p:tag name="KSO_WM_TAG_VERSION" val="1.0"/>
  <p:tag name="KSO_WM_BEAUTIFY_FLAG" val="#wm#"/>
  <p:tag name="KSO_WM_UNIT_SUBTYPE" val="h"/>
  <p:tag name="KSO_WM_UNIT_TYPE" val="i"/>
  <p:tag name="KSO_WM_UNIT_INDEX" val="1"/>
  <p:tag name="KSO_WM_CHIP_GROUPID" val="5faa41e40f63d42c4847739d"/>
  <p:tag name="KSO_WM_CHIP_XID" val="5faa41e40f63d42c484773a2"/>
  <p:tag name="KSO_WM_UNIT_DEC_AREA_ID" val="45f3b07fad5743668d394feecce4fddc"/>
  <p:tag name="KSO_WM_UNIT_DECORATE_INFO" val=""/>
  <p:tag name="KSO_WM_UNIT_SM_LIMIT_TYPE" val=""/>
  <p:tag name="KSO_WM_CHIP_FILLAREA_FILL_RULE" val="{&quot;fill_align&quot;:&quot;cm&quot;,&quot;fill_effect&quot;:[],&quot;fill_mode&quot;:&quot;full&quot;,&quot;sacle_strategy&quot;:&quot;stretch&quot;}"/>
  <p:tag name="KSO_WM_ASSEMBLE_CHIP_INDEX" val="bbe6f88858854bf1be9a427fa9bdb155"/>
  <p:tag name="KSO_WM_SLIDE_BACKGROUND_TYPE" val="belt"/>
  <p:tag name="KSO_WM_UNIT_TEXT_FILL_FORE_SCHEMECOLOR_INDEX_BRIGHTNESS" val="0"/>
  <p:tag name="KSO_WM_UNIT_TEXT_FILL_FORE_SCHEMECOLOR_INDEX" val="2"/>
  <p:tag name="KSO_WM_UNIT_TEXT_FILL_TYPE"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2fab68ff08214ef9b56641b736fd38f7"/>
  <p:tag name="KSO_WM_UNIT_DECORATE_INFO" val=""/>
  <p:tag name="KSO_WM_UNIT_SM_LIMIT_TYPE" val=""/>
  <p:tag name="KSO_WM_CHIP_FILLAREA_FILL_RULE" val="{&quot;fill_align&quot;:&quot;cm&quot;,&quot;fill_effect&quot;:[],&quot;fill_mode&quot;:&quot;full&quot;,&quot;sacle_strategy&quot;:&quot;stretch&quot;}"/>
  <p:tag name="KSO_WM_ASSEMBLE_CHIP_INDEX" val="d07dfb7485444f78a2f4234af2ee19d0"/>
  <p:tag name="KSO_WM_SLIDE_BACKGROUND_TYPE" val="belt"/>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14934d4df72e499f8f3694908fefb826"/>
  <p:tag name="KSO_WM_UNIT_DECORATE_INFO" val=""/>
  <p:tag name="KSO_WM_UNIT_SM_LIMIT_TYPE" val=""/>
  <p:tag name="KSO_WM_CHIP_FILLAREA_FILL_RULE" val="{&quot;fill_align&quot;:&quot;cm&quot;,&quot;fill_effect&quot;:[],&quot;fill_mode&quot;:&quot;full&quot;,&quot;sacle_strategy&quot;:&quot;stretch&quot;}"/>
  <p:tag name="KSO_WM_ASSEMBLE_CHIP_INDEX" val="a61ce7ff5a6d456582c269bd7694e602"/>
  <p:tag name="KSO_WM_SLIDE_BACKGROUND_TYPE" val="belt"/>
</p:tagLst>
</file>

<file path=ppt/tags/tag167.xml><?xml version="1.0" encoding="utf-8"?>
<p:tagLst xmlns:p="http://schemas.openxmlformats.org/presentationml/2006/main">
  <p:tag name="KSO_WM_SLIDE_BACKGROUND_TYPE" val="belt"/>
</p:tagLst>
</file>

<file path=ppt/tags/tag168.xml><?xml version="1.0" encoding="utf-8"?>
<p:tagLst xmlns:p="http://schemas.openxmlformats.org/presentationml/2006/main">
  <p:tag name="KSO_WM_SLIDE_BACKGROUND_TYPE" val="belt"/>
</p:tagLst>
</file>

<file path=ppt/tags/tag169.xml><?xml version="1.0" encoding="utf-8"?>
<p:tagLst xmlns:p="http://schemas.openxmlformats.org/presentationml/2006/main">
  <p:tag name="KSO_WM_SLIDE_BACKGROUND_TYPE" val="belt"/>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272137fbf8b045d1ac51ece818aa0a0b"/>
  <p:tag name="KSO_WM_UNIT_DECORATE_INFO" val=""/>
  <p:tag name="KSO_WM_UNIT_SM_LIMIT_TYPE" val=""/>
  <p:tag name="KSO_WM_CHIP_FILLAREA_FILL_RULE" val="{&quot;fill_align&quot;:&quot;cm&quot;,&quot;fill_effect&quot;:[],&quot;fill_mode&quot;:&quot;full&quot;,&quot;sacle_strategy&quot;:&quot;stretch&quot;}"/>
  <p:tag name="KSO_WM_ASSEMBLE_CHIP_INDEX" val="73df50e3900c4cb6827e329110395f5b"/>
</p:tagLst>
</file>

<file path=ppt/tags/tag170.xml><?xml version="1.0" encoding="utf-8"?>
<p:tagLst xmlns:p="http://schemas.openxmlformats.org/presentationml/2006/main">
  <p:tag name="KSO_WM_SLIDE_BACKGROUND_TYPE" val="belt"/>
</p:tagLst>
</file>

<file path=ppt/tags/tag171.xml><?xml version="1.0" encoding="utf-8"?>
<p:tagLst xmlns:p="http://schemas.openxmlformats.org/presentationml/2006/main">
  <p:tag name="KSO_WM_SLIDE_BACKGROUND_TYPE" val="belt"/>
</p:tagLst>
</file>

<file path=ppt/tags/tag172.xml><?xml version="1.0" encoding="utf-8"?>
<p:tagLst xmlns:p="http://schemas.openxmlformats.org/presentationml/2006/main">
  <p:tag name="KSO_WM_TEMPLATE_CATEGORY" val="custom"/>
  <p:tag name="KSO_WM_TEMPLATE_INDEX" val="20215020"/>
</p:tagLst>
</file>

<file path=ppt/tags/tag173.xml><?xml version="1.0" encoding="utf-8"?>
<p:tagLst xmlns:p="http://schemas.openxmlformats.org/presentationml/2006/main">
  <p:tag name="KSO_WM_TEMPLATE_CATEGORY" val="custom"/>
  <p:tag name="KSO_WM_TEMPLATE_INDEX" val="20215020"/>
</p:tagLst>
</file>

<file path=ppt/tags/tag174.xml><?xml version="1.0" encoding="utf-8"?>
<p:tagLst xmlns:p="http://schemas.openxmlformats.org/presentationml/2006/main">
  <p:tag name="KSO_WM_BEAUTIFY_FLAG" val="#wm#"/>
  <p:tag name="KSO_WM_TAG_VERSION" val="1.0"/>
  <p:tag name="KSO_WM_TEMPLATE_CATEGORY" val="custom"/>
  <p:tag name="KSO_WM_TEMPLATE_INDEX" val="20215020"/>
</p:tagLst>
</file>

<file path=ppt/tags/tag175.xml><?xml version="1.0" encoding="utf-8"?>
<p:tagLst xmlns:p="http://schemas.openxmlformats.org/presentationml/2006/main">
  <p:tag name="KSO_WM_UNIT_PLACING_PICTURE_USER_VIEWPORT" val="{&quot;height&quot;:1627,&quot;width&quot;:1627}"/>
</p:tagLst>
</file>

<file path=ppt/tags/tag176.xml><?xml version="1.0" encoding="utf-8"?>
<p:tagLst xmlns:p="http://schemas.openxmlformats.org/presentationml/2006/main">
  <p:tag name="KSO_WM_UNIT_PLACING_PICTURE_USER_VIEWPORT" val="{&quot;height&quot;:1267,&quot;width&quot;:8347}"/>
</p:tagLst>
</file>

<file path=ppt/tags/tag177.xml><?xml version="1.0" encoding="utf-8"?>
<p:tagLst xmlns:p="http://schemas.openxmlformats.org/presentationml/2006/main">
  <p:tag name="KSO_WM_UNIT_ISCONTENTSTITLE" val="0"/>
  <p:tag name="KSO_WM_UNIT_ISNUMDGMTITLE" val="0"/>
  <p:tag name="KSO_WM_UNIT_PRESET_TEXT" val="追逐梦想 勇往直前"/>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15020_1*a*1"/>
  <p:tag name="KSO_WM_TEMPLATE_CATEGORY" val="custom"/>
  <p:tag name="KSO_WM_TEMPLATE_INDEX" val="20215020"/>
  <p:tag name="KSO_WM_UNIT_LAYERLEVEL" val="1"/>
  <p:tag name="KSO_WM_TAG_VERSION" val="1.0"/>
  <p:tag name="KSO_WM_BEAUTIFY_FLAG" val="#wm#"/>
  <p:tag name="KSO_WM_UNIT_DEFAULT_FONT" val="60;80;4"/>
  <p:tag name="KSO_WM_UNIT_BLOCK" val="0"/>
  <p:tag name="KSO_WM_UNIT_DEC_AREA_ID" val="448321a4422a4ff9a56594f4cc870c89"/>
  <p:tag name="KSO_WM_CHIP_GROUPID" val="5eccc115ec5f7d17b1744893"/>
  <p:tag name="KSO_WM_CHIP_XID" val="5eccc10bec5f7d17b1744890"/>
  <p:tag name="KSO_WM_CHIP_FILLAREA_FILL_RULE" val="{&quot;fill_align&quot;:&quot;cm&quot;,&quot;fill_mode&quot;:&quot;adaptive&quot;,&quot;sacle_strategy&quot;:&quot;smart&quot;}"/>
  <p:tag name="KSO_WM_ASSEMBLE_CHIP_INDEX" val="b8151b03d5a74b25b89a13aaa8004e45"/>
  <p:tag name="KSO_WM_UNIT_TEXT_FILL_FORE_SCHEMECOLOR_INDEX_BRIGHTNESS" val="0.15"/>
  <p:tag name="KSO_WM_UNIT_TEXT_FILL_FORE_SCHEMECOLOR_INDEX" val="13"/>
  <p:tag name="KSO_WM_UNIT_TEXT_FILL_TYPE" val="1"/>
  <p:tag name="KSO_WM_UNIT_SMARTLAYOUT_COMPRESS_INFO" val="{&#10;    &quot;id&quot;: &quot;2020-11-11T09:32:55&quot;,&#10;    &quot;max&quot;: 3.7200807696535776e-06,&#10;    &quot;topChanged&quot;: 0&#10;}&#10;"/>
  <p:tag name="KSO_WM_UNIT_LAST_MAX_FONTSIZE" val="1440"/>
</p:tagLst>
</file>

<file path=ppt/tags/tag178.xml><?xml version="1.0" encoding="utf-8"?>
<p:tagLst xmlns:p="http://schemas.openxmlformats.org/presentationml/2006/main">
  <p:tag name="KSO_WM_UNIT_SUBTYPE" val="b"/>
  <p:tag name="KSO_WM_UNIT_PRESET_TEXT" val="汇报人姓名&#13;汇报日期"/>
  <p:tag name="KSO_WM_UNIT_NOCLEAR" val="0"/>
  <p:tag name="KSO_WM_UNIT_VALUE" val="224"/>
  <p:tag name="KSO_WM_UNIT_HIGHLIGHT" val="0"/>
  <p:tag name="KSO_WM_UNIT_COMPATIBLE" val="0"/>
  <p:tag name="KSO_WM_UNIT_DIAGRAM_ISNUMVISUAL" val="0"/>
  <p:tag name="KSO_WM_UNIT_DIAGRAM_ISREFERUNIT" val="0"/>
  <p:tag name="KSO_WM_UNIT_TYPE" val="f"/>
  <p:tag name="KSO_WM_UNIT_INDEX" val="1"/>
  <p:tag name="KSO_WM_UNIT_ID" val="custom20215020_1*f*1"/>
  <p:tag name="KSO_WM_TEMPLATE_CATEGORY" val="custom"/>
  <p:tag name="KSO_WM_TEMPLATE_INDEX" val="20215020"/>
  <p:tag name="KSO_WM_UNIT_LAYERLEVEL" val="1"/>
  <p:tag name="KSO_WM_TAG_VERSION" val="1.0"/>
  <p:tag name="KSO_WM_BEAUTIFY_FLAG" val="#wm#"/>
  <p:tag name="KSO_WM_UNIT_DEFAULT_FONT" val="14;20;2"/>
  <p:tag name="KSO_WM_UNIT_BLOCK" val="0"/>
  <p:tag name="KSO_WM_UNIT_DEC_AREA_ID" val="dc3e3f3f8d8b4382b7712983fb3cace6"/>
  <p:tag name="KSO_WM_CHIP_GROUPID" val="5eccc115ec5f7d17b1744893"/>
  <p:tag name="KSO_WM_CHIP_XID" val="5eccc10bec5f7d17b1744890"/>
  <p:tag name="KSO_WM_CHIP_FILLAREA_FILL_RULE" val="{&quot;fill_align&quot;:&quot;cm&quot;,&quot;fill_mode&quot;:&quot;adaptive&quot;,&quot;sacle_strategy&quot;:&quot;smart&quot;}"/>
  <p:tag name="KSO_WM_ASSEMBLE_CHIP_INDEX" val="b8151b03d5a74b25b89a13aaa8004e45"/>
  <p:tag name="KSO_WM_UNIT_TEXT_FILL_FORE_SCHEMECOLOR_INDEX_BRIGHTNESS" val="0.35"/>
  <p:tag name="KSO_WM_UNIT_TEXT_FILL_FORE_SCHEMECOLOR_INDEX" val="13"/>
  <p:tag name="KSO_WM_UNIT_TEXT_FILL_TYPE" val="1"/>
</p:tagLst>
</file>

<file path=ppt/tags/tag179.xml><?xml version="1.0" encoding="utf-8"?>
<p:tagLst xmlns:p="http://schemas.openxmlformats.org/presentationml/2006/main">
  <p:tag name="KSO_WM_CHIP_INFOS" val="{&quot;layout_type&quot;:&quot;formiddle3&quot;,&quot;slide_type&quot;:[&quot;title&quot;],&quot;aspect_ratio&quot;:&quot;16:9&quot;}"/>
  <p:tag name="KSO_WM_CHIP_XID" val="5ebe041a0ac41c4a0a52557e"/>
  <p:tag name="KSO_WM_CHIP_FILLPROP" val="[[{&quot;fill_id&quot;:&quot;0fc8cb0b5be24332a6c5a6db9e174d8a&quot;,&quot;fill_align&quot;:&quot;cm&quot;,&quot;text_align&quot;:&quot;cm&quot;,&quot;text_direction&quot;:&quot;horizontal&quot;,&quot;chip_types&quot;:[&quot;text&quot;,&quot;header&quot;]}]]"/>
  <p:tag name="KSO_WM_SLIDE_ID" val="custom20215020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SLIDE_SIZE" val="700*380"/>
  <p:tag name="KSO_WM_SLIDE_POSITION" val="130*79"/>
  <p:tag name="KSO_WM_TAG_VERSION" val="1.0"/>
  <p:tag name="KSO_WM_BEAUTIFY_FLAG" val="#wm#"/>
  <p:tag name="KSO_WM_TEMPLATE_CATEGORY" val="custom"/>
  <p:tag name="KSO_WM_TEMPLATE_INDEX" val="20215020"/>
  <p:tag name="KSO_WM_SLIDE_LAYOUT" val="a_b_f"/>
  <p:tag name="KSO_WM_SLIDE_LAYOUT_CNT" val="1_1_1"/>
  <p:tag name="KSO_WM_CHIP_GROUPID" val="5ebf6661ddc3daf3fef3f760"/>
  <p:tag name="KSO_WM_SLIDE_LAYOUT_INFO" val="{&quot;id&quot;:&quot;2020-11-11T09:32:55&quot;,&quot;maxSize&quot;:{&quot;size1&quot;:33.62334074797454},&quot;minSize&quot;:{&quot;size1&quot;:26.523340747974537},&quot;normalSize&quot;:{&quot;size1&quot;:33.62334074797454},&quot;subLayout&quot;:[{&quot;id&quot;:&quot;2020-11-11T09:32:55&quot;,&quot;margin&quot;:{&quot;bottom&quot;:0.1646629422903061,&quot;left&quot;:5.3140788078308105,&quot;right&quot;:5.306846618652344,&quot;top&quot;:2.822166681289673},&quot;type&quot;:0},{&quot;id&quot;:&quot;2020-11-11T09:32:55&quot;,&quot;maxSize&quot;:{&quot;size1&quot;:32.249701545248755},&quot;minSize&quot;:{&quot;size1&quot;:19.849701545248752},&quot;normalSize&quot;:{&quot;size1&quot;:19.849701545248752},&quot;subLayout&quot;:[{&quot;id&quot;:&quot;2020-11-11T09:32:55&quot;,&quot;margin&quot;:{&quot;bottom&quot;:0.11683502048254013,&quot;left&quot;:5.3140788078308105,&quot;right&quot;:5.306846618652344,&quot;top&quot;:0.07169811427593231},&quot;type&quot;:0},{&quot;id&quot;:&quot;2020-11-11T09:32:55&quot;,&quot;margin&quot;:{&quot;bottom&quot;:2.822171926498413,&quot;left&quot;:5.3140788078308105,&quot;right&quot;:5.306846618652344,&quot;top&quot;:0.11952608078718185},&quot;type&quot;:0}],&quot;type&quot;:0}],&quot;type&quot;:0}"/>
  <p:tag name="KSO_WM_SLIDE_BK_DARK_LIGHT" val="2"/>
  <p:tag name="KSO_WM_SLIDE_BACKGROUND_TYPE" val="general"/>
  <p:tag name="KSO_WM_SLIDE_SUPPORT_FEATURE_TYPE" val="0"/>
  <p:tag name="KSO_WM_TEMPLATE_MASTER_THUMB_INDEX" val="13"/>
  <p:tag name="KSO_WM_TEMPLATE_ASSEMBLE_XID" val="5fab3f17b46e6ebd99076d0a"/>
  <p:tag name="KSO_WM_TEMPLATE_ASSEMBLE_GROUPID" val="5faa41e40f63d42c4847739d"/>
  <p:tag name="KSO_WM_TEMPLATE_THUMBS_INDEX" val="1、7、13、14、15、47"/>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1a316a8899ed4e8a9b3def86680dd22d"/>
  <p:tag name="KSO_WM_UNIT_DECORATE_INFO" val=""/>
  <p:tag name="KSO_WM_UNIT_SM_LIMIT_TYPE" val=""/>
  <p:tag name="KSO_WM_CHIP_FILLAREA_FILL_RULE" val="{&quot;fill_align&quot;:&quot;cm&quot;,&quot;fill_effect&quot;:[],&quot;fill_mode&quot;:&quot;full&quot;,&quot;sacle_strategy&quot;:&quot;stretch&quot;}"/>
  <p:tag name="KSO_WM_ASSEMBLE_CHIP_INDEX" val="a63e9d5e2ac543d8a1ecc0a3b271995a"/>
</p:tagLst>
</file>

<file path=ppt/tags/tag180.xml><?xml version="1.0" encoding="utf-8"?>
<p:tagLst xmlns:p="http://schemas.openxmlformats.org/presentationml/2006/main">
  <p:tag name="KSO_WM_UNIT_PLACING_PICTURE_USER_VIEWPORT" val="{&quot;height&quot;:8486,&quot;width&quot;:8486}"/>
</p:tagLst>
</file>

<file path=ppt/tags/tag181.xml><?xml version="1.0" encoding="utf-8"?>
<p:tagLst xmlns:p="http://schemas.openxmlformats.org/presentationml/2006/main">
  <p:tag name="KSO_WM_BEAUTIFY_FLAG" val="#wm#"/>
  <p:tag name="KSO_WM_TEMPLATE_CATEGORY" val="custom"/>
  <p:tag name="KSO_WM_TEMPLATE_INDEX" val="20215020"/>
</p:tagLst>
</file>

<file path=ppt/tags/tag182.xml><?xml version="1.0" encoding="utf-8"?>
<p:tagLst xmlns:p="http://schemas.openxmlformats.org/presentationml/2006/main">
  <p:tag name="KSO_WM_BEAUTIFY_FLAG" val="#wm#"/>
  <p:tag name="KSO_WM_TEMPLATE_CATEGORY" val="custom"/>
  <p:tag name="KSO_WM_TEMPLATE_INDEX" val="20215020"/>
</p:tagLst>
</file>

<file path=ppt/tags/tag183.xml><?xml version="1.0" encoding="utf-8"?>
<p:tagLst xmlns:p="http://schemas.openxmlformats.org/presentationml/2006/main">
  <p:tag name="KSO_WM_BEAUTIFY_FLAG" val="#wm#"/>
  <p:tag name="KSO_WM_TEMPLATE_CATEGORY" val="custom"/>
  <p:tag name="KSO_WM_TEMPLATE_INDEX" val="20215020"/>
</p:tagLst>
</file>

<file path=ppt/tags/tag184.xml><?xml version="1.0" encoding="utf-8"?>
<p:tagLst xmlns:p="http://schemas.openxmlformats.org/presentationml/2006/main">
  <p:tag name="KSO_WM_BEAUTIFY_FLAG" val="#wm#"/>
  <p:tag name="KSO_WM_TEMPLATE_CATEGORY" val="custom"/>
  <p:tag name="KSO_WM_TEMPLATE_INDEX" val="20215020"/>
</p:tagLst>
</file>

<file path=ppt/tags/tag185.xml><?xml version="1.0" encoding="utf-8"?>
<p:tagLst xmlns:p="http://schemas.openxmlformats.org/presentationml/2006/main">
  <p:tag name="KSO_WM_BEAUTIFY_FLAG" val="#wm#"/>
  <p:tag name="KSO_WM_TEMPLATE_CATEGORY" val="custom"/>
  <p:tag name="KSO_WM_TEMPLATE_INDEX" val="20215020"/>
</p:tagLst>
</file>

<file path=ppt/tags/tag186.xml><?xml version="1.0" encoding="utf-8"?>
<p:tagLst xmlns:p="http://schemas.openxmlformats.org/presentationml/2006/main">
  <p:tag name="KSO_WM_BEAUTIFY_FLAG" val="#wm#"/>
  <p:tag name="KSO_WM_TEMPLATE_CATEGORY" val="custom"/>
  <p:tag name="KSO_WM_TEMPLATE_INDEX" val="20215020"/>
</p:tagLst>
</file>

<file path=ppt/tags/tag187.xml><?xml version="1.0" encoding="utf-8"?>
<p:tagLst xmlns:p="http://schemas.openxmlformats.org/presentationml/2006/main">
  <p:tag name="KSO_WM_BEAUTIFY_FLAG" val="#wm#"/>
  <p:tag name="KSO_WM_TEMPLATE_CATEGORY" val="custom"/>
  <p:tag name="KSO_WM_TEMPLATE_INDEX" val="20215020"/>
</p:tagLst>
</file>

<file path=ppt/tags/tag188.xml><?xml version="1.0" encoding="utf-8"?>
<p:tagLst xmlns:p="http://schemas.openxmlformats.org/presentationml/2006/main">
  <p:tag name="KSO_WM_BEAUTIFY_FLAG" val="#wm#"/>
  <p:tag name="KSO_WM_TEMPLATE_CATEGORY" val="custom"/>
  <p:tag name="KSO_WM_TEMPLATE_INDEX" val="20215020"/>
</p:tagLst>
</file>

<file path=ppt/tags/tag189.xml><?xml version="1.0" encoding="utf-8"?>
<p:tagLst xmlns:p="http://schemas.openxmlformats.org/presentationml/2006/main">
  <p:tag name="KSO_WM_BEAUTIFY_FLAG" val="#wm#"/>
  <p:tag name="KSO_WM_TEMPLATE_CATEGORY" val="custom"/>
  <p:tag name="KSO_WM_TEMPLATE_INDEX" val="20215020"/>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272137fbf8b045d1ac51ece818aa0a0b"/>
  <p:tag name="KSO_WM_UNIT_DECORATE_INFO" val=""/>
  <p:tag name="KSO_WM_UNIT_SM_LIMIT_TYPE" val=""/>
  <p:tag name="KSO_WM_CHIP_FILLAREA_FILL_RULE" val="{&quot;fill_align&quot;:&quot;cm&quot;,&quot;fill_effect&quot;:[],&quot;fill_mode&quot;:&quot;full&quot;,&quot;sacle_strategy&quot;:&quot;stretch&quot;}"/>
  <p:tag name="KSO_WM_ASSEMBLE_CHIP_INDEX" val="73df50e3900c4cb6827e329110395f5b"/>
</p:tagLst>
</file>

<file path=ppt/tags/tag190.xml><?xml version="1.0" encoding="utf-8"?>
<p:tagLst xmlns:p="http://schemas.openxmlformats.org/presentationml/2006/main">
  <p:tag name="KSO_WM_BEAUTIFY_FLAG" val="#wm#"/>
  <p:tag name="KSO_WM_TEMPLATE_CATEGORY" val="custom"/>
  <p:tag name="KSO_WM_TEMPLATE_INDEX" val="20215020"/>
</p:tagLst>
</file>

<file path=ppt/tags/tag191.xml><?xml version="1.0" encoding="utf-8"?>
<p:tagLst xmlns:p="http://schemas.openxmlformats.org/presentationml/2006/main">
  <p:tag name="KSO_WM_BEAUTIFY_FLAG" val="#wm#"/>
  <p:tag name="KSO_WM_TEMPLATE_CATEGORY" val="custom"/>
  <p:tag name="KSO_WM_TEMPLATE_INDEX" val="20215020"/>
</p:tagLst>
</file>

<file path=ppt/tags/tag192.xml><?xml version="1.0" encoding="utf-8"?>
<p:tagLst xmlns:p="http://schemas.openxmlformats.org/presentationml/2006/main">
  <p:tag name="KSO_WM_BEAUTIFY_FLAG" val="#wm#"/>
  <p:tag name="KSO_WM_TEMPLATE_CATEGORY" val="custom"/>
  <p:tag name="KSO_WM_TEMPLATE_INDEX" val="20215020"/>
</p:tagLst>
</file>

<file path=ppt/tags/tag193.xml><?xml version="1.0" encoding="utf-8"?>
<p:tagLst xmlns:p="http://schemas.openxmlformats.org/presentationml/2006/main">
  <p:tag name="KSO_WM_BEAUTIFY_FLAG" val="#wm#"/>
  <p:tag name="KSO_WM_TEMPLATE_CATEGORY" val="custom"/>
  <p:tag name="KSO_WM_TEMPLATE_INDEX" val="20215020"/>
</p:tagLst>
</file>

<file path=ppt/tags/tag194.xml><?xml version="1.0" encoding="utf-8"?>
<p:tagLst xmlns:p="http://schemas.openxmlformats.org/presentationml/2006/main">
  <p:tag name="KSO_WM_BEAUTIFY_FLAG" val="#wm#"/>
  <p:tag name="KSO_WM_TEMPLATE_CATEGORY" val="custom"/>
  <p:tag name="KSO_WM_TEMPLATE_INDEX" val="20215020"/>
</p:tagLst>
</file>

<file path=ppt/tags/tag195.xml><?xml version="1.0" encoding="utf-8"?>
<p:tagLst xmlns:p="http://schemas.openxmlformats.org/presentationml/2006/main">
  <p:tag name="KSO_WPP_MARK_KEY" val="d6a1b8c5-c731-4ea8-8611-7e835e79901f"/>
  <p:tag name="COMMONDATA" val="eyJoZGlkIjoiODQyMmJlZmY2NTE5NGY1ZWJhY2EwMTBlYmQ1NWY2OTkifQ=="/>
</p:tagLst>
</file>

<file path=ppt/tags/tag2.xml><?xml version="1.0" encoding="utf-8"?>
<p:tagLst xmlns:p="http://schemas.openxmlformats.org/presentationml/2006/main">
  <p:tag name="KSO_WM_UNIT_ISCONTENTSTITLE" val="0"/>
  <p:tag name="KSO_WM_UNIT_ISNUMDGMTITLE" val="0"/>
  <p:tag name="KSO_WM_UNIT_PRESET_TEXT" val="单/击/此/处/添/加/副/标/题/内/容"/>
  <p:tag name="KSO_WM_UNIT_NOCLEAR" val="0"/>
  <p:tag name="KSO_WM_UNIT_VALUE" val="64"/>
  <p:tag name="KSO_WM_UNIT_HIGHLIGHT" val="0"/>
  <p:tag name="KSO_WM_UNIT_COMPATIBLE" val="0"/>
  <p:tag name="KSO_WM_UNIT_DIAGRAM_ISNUMVISUAL" val="0"/>
  <p:tag name="KSO_WM_UNIT_DIAGRAM_ISREFERUNIT" val="0"/>
  <p:tag name="KSO_WM_UNIT_TYPE" val="b"/>
  <p:tag name="KSO_WM_UNIT_INDEX" val="1"/>
  <p:tag name="KSO_WM_UNIT_ID" val="custom20215020_1*b*1"/>
  <p:tag name="KSO_WM_TEMPLATE_CATEGORY" val="custom"/>
  <p:tag name="KSO_WM_TEMPLATE_INDEX" val="20215020"/>
  <p:tag name="KSO_WM_UNIT_LAYERLEVEL" val="1"/>
  <p:tag name="KSO_WM_TAG_VERSION" val="1.0"/>
  <p:tag name="KSO_WM_BEAUTIFY_FLAG" val="#wm#"/>
  <p:tag name="KSO_WM_UNIT_DEFAULT_FONT" val="18;24;2"/>
  <p:tag name="KSO_WM_UNIT_BLOCK" val="0"/>
  <p:tag name="KSO_WM_UNIT_DEC_AREA_ID" val="820b359ba1854bd3a15824d026f41afc"/>
  <p:tag name="KSO_WM_CHIP_GROUPID" val="5eccc115ec5f7d17b1744893"/>
  <p:tag name="KSO_WM_CHIP_XID" val="5eccc10bec5f7d17b1744890"/>
  <p:tag name="KSO_WM_CHIP_FILLAREA_FILL_RULE" val="{&quot;fill_align&quot;:&quot;cm&quot;,&quot;fill_mode&quot;:&quot;adaptive&quot;,&quot;sacle_strategy&quot;:&quot;smart&quot;}"/>
  <p:tag name="KSO_WM_ASSEMBLE_CHIP_INDEX" val="b8151b03d5a74b25b89a13aaa8004e45"/>
  <p:tag name="KSO_WM_UNIT_TEXT_FILL_FORE_SCHEMECOLOR_INDEX_BRIGHTNESS" val="0.35"/>
  <p:tag name="KSO_WM_UNIT_TEXT_FILL_FORE_SCHEMECOLOR_INDEX" val="13"/>
  <p:tag name="KSO_WM_UNIT_TEXT_FILL_TYPE" val="1"/>
  <p:tag name="KSO_WM_TEMPLATE_ASSEMBLE_XID" val="5fab3f17b46e6ebd99076d0a"/>
  <p:tag name="KSO_WM_TEMPLATE_ASSEMBLE_GROUPID" val="5faa41e40f63d42c4847739d"/>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1a316a8899ed4e8a9b3def86680dd22d"/>
  <p:tag name="KSO_WM_UNIT_DECORATE_INFO" val=""/>
  <p:tag name="KSO_WM_UNIT_SM_LIMIT_TYPE" val=""/>
  <p:tag name="KSO_WM_CHIP_FILLAREA_FILL_RULE" val="{&quot;fill_align&quot;:&quot;cm&quot;,&quot;fill_effect&quot;:[],&quot;fill_mode&quot;:&quot;full&quot;,&quot;sacle_strategy&quot;:&quot;stretch&quot;}"/>
  <p:tag name="KSO_WM_ASSEMBLE_CHIP_INDEX" val="a63e9d5e2ac543d8a1ecc0a3b271995a"/>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272137fbf8b045d1ac51ece818aa0a0b"/>
  <p:tag name="KSO_WM_UNIT_DECORATE_INFO" val=""/>
  <p:tag name="KSO_WM_UNIT_SM_LIMIT_TYPE" val=""/>
  <p:tag name="KSO_WM_CHIP_FILLAREA_FILL_RULE" val="{&quot;fill_align&quot;:&quot;cm&quot;,&quot;fill_effect&quot;:[],&quot;fill_mode&quot;:&quot;full&quot;,&quot;sacle_strategy&quot;:&quot;stretch&quot;}"/>
  <p:tag name="KSO_WM_ASSEMBLE_CHIP_INDEX" val="73df50e3900c4cb6827e329110395f5b"/>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1a316a8899ed4e8a9b3def86680dd22d"/>
  <p:tag name="KSO_WM_UNIT_DECORATE_INFO" val=""/>
  <p:tag name="KSO_WM_UNIT_SM_LIMIT_TYPE" val=""/>
  <p:tag name="KSO_WM_CHIP_FILLAREA_FILL_RULE" val="{&quot;fill_align&quot;:&quot;cm&quot;,&quot;fill_effect&quot;:[],&quot;fill_mode&quot;:&quot;full&quot;,&quot;sacle_strategy&quot;:&quot;stretch&quot;}"/>
  <p:tag name="KSO_WM_ASSEMBLE_CHIP_INDEX" val="a63e9d5e2ac543d8a1ecc0a3b271995a"/>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15020_1*i*1"/>
  <p:tag name="KSO_WM_TEMPLATE_CATEGORY" val="chip"/>
  <p:tag name="KSO_WM_TEMPLATE_INDEX" val="20215020"/>
  <p:tag name="KSO_WM_UNIT_LAYERLEVEL" val="1"/>
  <p:tag name="KSO_WM_TAG_VERSION" val="1.0"/>
  <p:tag name="KSO_WM_BEAUTIFY_FLAG" val="#wm#"/>
  <p:tag name="KSO_WM_CHIP_GROUPID" val="5faa41e40f63d42c4847739d"/>
  <p:tag name="KSO_WM_CHIP_XID" val="5faa41e40f63d42c4847739e"/>
  <p:tag name="KSO_WM_UNIT_DEC_AREA_ID" val="0b847ab448dd416eab65bf9d2e5fa27a"/>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95d9a1865a2c4a05b9ede80102b9d307"/>
</p:tagLst>
</file>

<file path=ppt/tags/tag24.xml><?xml version="1.0" encoding="utf-8"?>
<p:tagLst xmlns:p="http://schemas.openxmlformats.org/presentationml/2006/main">
  <p:tag name="KSO_WM_UNIT_ISCONTENTSTITLE" val="0"/>
  <p:tag name="KSO_WM_UNIT_ISNUMDGMTITLE" val="0"/>
  <p:tag name="KSO_WM_UNIT_NOCLEAR" val="1"/>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15020_1*a*1"/>
  <p:tag name="KSO_WM_TEMPLATE_CATEGORY" val="custom"/>
  <p:tag name="KSO_WM_TEMPLATE_INDEX" val="20215020"/>
  <p:tag name="KSO_WM_UNIT_LAYERLEVEL" val="1"/>
  <p:tag name="KSO_WM_TAG_VERSION" val="1.0"/>
  <p:tag name="KSO_WM_BEAUTIFY_FLAG" val="#wm#"/>
  <p:tag name="KSO_WM_UNIT_PRESET_TEXT" val="THANKS"/>
  <p:tag name="KSO_WM_UNIT_DEFAULT_FONT" val="24;80;4"/>
  <p:tag name="KSO_WM_UNIT_BLOCK" val="0"/>
  <p:tag name="KSO_WM_UNIT_DEC_AREA_ID" val="82b7c928a14848fb99d4b9a7b154c5c2"/>
  <p:tag name="KSO_WM_CHIP_GROUPID" val="5ebdf5a90ac41c4a0a525507"/>
  <p:tag name="KSO_WM_CHIP_XID" val="5ebdf5a90ac41c4a0a525508"/>
  <p:tag name="KSO_WM_CHIP_FILLAREA_FILL_RULE" val="{&quot;fill_align&quot;:&quot;cm&quot;,&quot;fill_mode&quot;:&quot;adaptive&quot;,&quot;sacle_strategy&quot;:&quot;smart&quot;}"/>
  <p:tag name="KSO_WM_ASSEMBLE_CHIP_INDEX" val="ec5be99acbce4758b3eaf20c51969ed6"/>
  <p:tag name="KSO_WM_UNIT_TEXT_FILL_FORE_SCHEMECOLOR_INDEX_BRIGHTNESS" val="0.15"/>
  <p:tag name="KSO_WM_UNIT_TEXT_FILL_FORE_SCHEMECOLOR_INDEX" val="13"/>
  <p:tag name="KSO_WM_UNIT_TEXT_FILL_TYPE" val="1"/>
  <p:tag name="KSO_WM_TEMPLATE_ASSEMBLE_XID" val="5fab3f17b46e6ebd99076d12"/>
  <p:tag name="KSO_WM_TEMPLATE_ASSEMBLE_GROUPID" val="5faa41e40f63d42c4847739d"/>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272137fbf8b045d1ac51ece818aa0a0b"/>
  <p:tag name="KSO_WM_UNIT_DECORATE_INFO" val=""/>
  <p:tag name="KSO_WM_UNIT_SM_LIMIT_TYPE" val=""/>
  <p:tag name="KSO_WM_CHIP_FILLAREA_FILL_RULE" val="{&quot;fill_align&quot;:&quot;cm&quot;,&quot;fill_effect&quot;:[],&quot;fill_mode&quot;:&quot;full&quot;,&quot;sacle_strategy&quot;:&quot;stretch&quot;}"/>
  <p:tag name="KSO_WM_ASSEMBLE_CHIP_INDEX" val="73df50e3900c4cb6827e329110395f5b"/>
  <p:tag name="KSO_WM_SLIDE_BACKGROUND_TYPE" val="gener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1a316a8899ed4e8a9b3def86680dd22d"/>
  <p:tag name="KSO_WM_UNIT_DECORATE_INFO" val=""/>
  <p:tag name="KSO_WM_UNIT_SM_LIMIT_TYPE" val=""/>
  <p:tag name="KSO_WM_CHIP_FILLAREA_FILL_RULE" val="{&quot;fill_align&quot;:&quot;cm&quot;,&quot;fill_effect&quot;:[],&quot;fill_mode&quot;:&quot;full&quot;,&quot;sacle_strategy&quot;:&quot;stretch&quot;}"/>
  <p:tag name="KSO_WM_ASSEMBLE_CHIP_INDEX" val="a63e9d5e2ac543d8a1ecc0a3b271995a"/>
  <p:tag name="KSO_WM_SLIDE_BACKGROUND_TYPE" val="general"/>
</p:tagLst>
</file>

<file path=ppt/tags/tag27.xml><?xml version="1.0" encoding="utf-8"?>
<p:tagLst xmlns:p="http://schemas.openxmlformats.org/presentationml/2006/main">
  <p:tag name="KSO_WM_SLIDE_BACKGROUND_TYPE" val="general"/>
</p:tagLst>
</file>

<file path=ppt/tags/tag28.xml><?xml version="1.0" encoding="utf-8"?>
<p:tagLst xmlns:p="http://schemas.openxmlformats.org/presentationml/2006/main">
  <p:tag name="KSO_WM_SLIDE_BACKGROUND_TYPE" val="general"/>
</p:tagLst>
</file>

<file path=ppt/tags/tag29.xml><?xml version="1.0" encoding="utf-8"?>
<p:tagLst xmlns:p="http://schemas.openxmlformats.org/presentationml/2006/main">
  <p:tag name="KSO_WM_SLIDE_BACKGROUND_TYPE" val="general"/>
</p:tagLst>
</file>

<file path=ppt/tags/tag3.xml><?xml version="1.0" encoding="utf-8"?>
<p:tagLst xmlns:p="http://schemas.openxmlformats.org/presentationml/2006/main">
  <p:tag name="KSO_WM_UNIT_ISCONTENTSTITLE" val="0"/>
  <p:tag name="KSO_WM_UNIT_ISNUMDGMTITLE" val="0"/>
  <p:tag name="KSO_WM_UNIT_PRESET_TEXT" val="追逐梦想 勇往直前"/>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15020_1*a*1"/>
  <p:tag name="KSO_WM_TEMPLATE_CATEGORY" val="custom"/>
  <p:tag name="KSO_WM_TEMPLATE_INDEX" val="20215020"/>
  <p:tag name="KSO_WM_UNIT_LAYERLEVEL" val="1"/>
  <p:tag name="KSO_WM_TAG_VERSION" val="1.0"/>
  <p:tag name="KSO_WM_BEAUTIFY_FLAG" val="#wm#"/>
  <p:tag name="KSO_WM_UNIT_DEFAULT_FONT" val="60;80;4"/>
  <p:tag name="KSO_WM_UNIT_BLOCK" val="0"/>
  <p:tag name="KSO_WM_UNIT_DEC_AREA_ID" val="448321a4422a4ff9a56594f4cc870c89"/>
  <p:tag name="KSO_WM_CHIP_GROUPID" val="5eccc115ec5f7d17b1744893"/>
  <p:tag name="KSO_WM_CHIP_XID" val="5eccc10bec5f7d17b1744890"/>
  <p:tag name="KSO_WM_CHIP_FILLAREA_FILL_RULE" val="{&quot;fill_align&quot;:&quot;cm&quot;,&quot;fill_mode&quot;:&quot;adaptive&quot;,&quot;sacle_strategy&quot;:&quot;smart&quot;}"/>
  <p:tag name="KSO_WM_ASSEMBLE_CHIP_INDEX" val="b8151b03d5a74b25b89a13aaa8004e45"/>
  <p:tag name="KSO_WM_UNIT_TEXT_FILL_FORE_SCHEMECOLOR_INDEX_BRIGHTNESS" val="0.15"/>
  <p:tag name="KSO_WM_UNIT_TEXT_FILL_FORE_SCHEMECOLOR_INDEX" val="13"/>
  <p:tag name="KSO_WM_UNIT_TEXT_FILL_TYPE" val="1"/>
  <p:tag name="KSO_WM_TEMPLATE_ASSEMBLE_XID" val="5fab3f17b46e6ebd99076d0a"/>
  <p:tag name="KSO_WM_TEMPLATE_ASSEMBLE_GROUPID" val="5faa41e40f63d42c4847739d"/>
</p:tagLst>
</file>

<file path=ppt/tags/tag30.xml><?xml version="1.0" encoding="utf-8"?>
<p:tagLst xmlns:p="http://schemas.openxmlformats.org/presentationml/2006/main">
  <p:tag name="KSO_WM_SLIDE_BACKGROUND_TYPE" val="gener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5*i*1"/>
  <p:tag name="KSO_WM_TEMPLATE_CATEGORY" val="chip"/>
  <p:tag name="KSO_WM_TEMPLATE_INDEX" val="20215020"/>
  <p:tag name="KSO_WM_UNIT_LAYERLEVEL" val="1"/>
  <p:tag name="KSO_WM_TAG_VERSION" val="1.0"/>
  <p:tag name="KSO_WM_BEAUTIFY_FLAG" val="#wm#"/>
  <p:tag name="KSO_WM_UNIT_SUBTYPE" val="h"/>
  <p:tag name="KSO_WM_UNIT_TYPE" val="i"/>
  <p:tag name="KSO_WM_UNIT_INDEX" val="1"/>
  <p:tag name="KSO_WM_CHIP_GROUPID" val="5faa41e40f63d42c4847739d"/>
  <p:tag name="KSO_WM_CHIP_XID" val="5faa41e40f63d42c484773a2"/>
  <p:tag name="KSO_WM_UNIT_DEC_AREA_ID" val="497d139e3a2749d29f540bf9d723e47b"/>
  <p:tag name="KSO_WM_UNIT_DECORATE_INFO" val=""/>
  <p:tag name="KSO_WM_UNIT_SM_LIMIT_TYPE" val=""/>
  <p:tag name="KSO_WM_CHIP_FILLAREA_FILL_RULE" val="{&quot;fill_align&quot;:&quot;cm&quot;,&quot;fill_effect&quot;:[],&quot;fill_mode&quot;:&quot;full&quot;,&quot;sacle_strategy&quot;:&quot;stretch&quot;}"/>
  <p:tag name="KSO_WM_ASSEMBLE_CHIP_INDEX" val="4240a33859c04feb8950504561c367f2"/>
  <p:tag name="KSO_WM_SLIDE_BACKGROUND_TYPE" val="frame"/>
  <p:tag name="KSO_WM_UNIT_TEXT_FILL_FORE_SCHEMECOLOR_INDEX_BRIGHTNESS" val="0"/>
  <p:tag name="KSO_WM_UNIT_TEXT_FILL_FORE_SCHEMECOLOR_INDEX" val="2"/>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3b629913616641edb96b8fcda9b64315"/>
  <p:tag name="KSO_WM_UNIT_DECORATE_INFO" val=""/>
  <p:tag name="KSO_WM_UNIT_SM_LIMIT_TYPE" val=""/>
  <p:tag name="KSO_WM_CHIP_FILLAREA_FILL_RULE" val="{&quot;fill_align&quot;:&quot;cm&quot;,&quot;fill_effect&quot;:[],&quot;fill_mode&quot;:&quot;full&quot;,&quot;sacle_strategy&quot;:&quot;stretch&quot;}"/>
  <p:tag name="KSO_WM_ASSEMBLE_CHIP_INDEX" val="76d44519715c4017840b114bc21a18a8"/>
  <p:tag name="KSO_WM_SLIDE_BACKGROUND_TYPE" val="frame"/>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e6882bca53b54aa1b1a52c7d46e23334"/>
  <p:tag name="KSO_WM_UNIT_DECORATE_INFO" val=""/>
  <p:tag name="KSO_WM_UNIT_SM_LIMIT_TYPE" val=""/>
  <p:tag name="KSO_WM_CHIP_FILLAREA_FILL_RULE" val="{&quot;fill_align&quot;:&quot;cm&quot;,&quot;fill_effect&quot;:[],&quot;fill_mode&quot;:&quot;full&quot;,&quot;sacle_strategy&quot;:&quot;stretch&quot;}"/>
  <p:tag name="KSO_WM_ASSEMBLE_CHIP_INDEX" val="66fc64c9bbdf401fa3cad0a483bbfda6"/>
  <p:tag name="KSO_WM_SLIDE_BACKGROUND_TYPE" val="frame"/>
</p:tagLst>
</file>

<file path=ppt/tags/tag34.xml><?xml version="1.0" encoding="utf-8"?>
<p:tagLst xmlns:p="http://schemas.openxmlformats.org/presentationml/2006/main">
  <p:tag name="KSO_WM_SLIDE_BACKGROUND_TYPE" val="frame"/>
</p:tagLst>
</file>

<file path=ppt/tags/tag35.xml><?xml version="1.0" encoding="utf-8"?>
<p:tagLst xmlns:p="http://schemas.openxmlformats.org/presentationml/2006/main">
  <p:tag name="KSO_WM_SLIDE_BACKGROUND_TYPE" val="frame"/>
</p:tagLst>
</file>

<file path=ppt/tags/tag36.xml><?xml version="1.0" encoding="utf-8"?>
<p:tagLst xmlns:p="http://schemas.openxmlformats.org/presentationml/2006/main">
  <p:tag name="KSO_WM_SLIDE_BACKGROUND_TYPE" val="frame"/>
</p:tagLst>
</file>

<file path=ppt/tags/tag37.xml><?xml version="1.0" encoding="utf-8"?>
<p:tagLst xmlns:p="http://schemas.openxmlformats.org/presentationml/2006/main">
  <p:tag name="KSO_WM_SLIDE_BACKGROUND_TYPE" val="frame"/>
</p:tagLst>
</file>

<file path=ppt/tags/tag38.xml><?xml version="1.0" encoding="utf-8"?>
<p:tagLst xmlns:p="http://schemas.openxmlformats.org/presentationml/2006/main">
  <p:tag name="KSO_WM_SLIDE_BACKGROUND_TYPE" val="frame"/>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5*i*1"/>
  <p:tag name="KSO_WM_TEMPLATE_CATEGORY" val="chip"/>
  <p:tag name="KSO_WM_TEMPLATE_INDEX" val="20215020"/>
  <p:tag name="KSO_WM_UNIT_LAYERLEVEL" val="1"/>
  <p:tag name="KSO_WM_TAG_VERSION" val="1.0"/>
  <p:tag name="KSO_WM_BEAUTIFY_FLAG" val="#wm#"/>
  <p:tag name="KSO_WM_UNIT_SUBTYPE" val="h"/>
  <p:tag name="KSO_WM_UNIT_TYPE" val="i"/>
  <p:tag name="KSO_WM_UNIT_INDEX" val="1"/>
  <p:tag name="KSO_WM_CHIP_GROUPID" val="5faa41e40f63d42c4847739d"/>
  <p:tag name="KSO_WM_CHIP_XID" val="5faa41e40f63d42c484773a2"/>
  <p:tag name="KSO_WM_UNIT_DEC_AREA_ID" val="b21c7aaadc904b5ea7d962ccd040bf64"/>
  <p:tag name="KSO_WM_UNIT_DECORATE_INFO" val=""/>
  <p:tag name="KSO_WM_UNIT_SM_LIMIT_TYPE" val=""/>
  <p:tag name="KSO_WM_CHIP_FILLAREA_FILL_RULE" val="{&quot;fill_align&quot;:&quot;cm&quot;,&quot;fill_effect&quot;:[],&quot;fill_mode&quot;:&quot;full&quot;,&quot;sacle_strategy&quot;:&quot;stretch&quot;}"/>
  <p:tag name="KSO_WM_ASSEMBLE_CHIP_INDEX" val="f65cace338784585a316f3122a69fd03"/>
  <p:tag name="KSO_WM_SLIDE_BACKGROUND_TYPE" val="leftRight"/>
  <p:tag name="KSO_WM_UNIT_TEXT_FILL_FORE_SCHEMECOLOR_INDEX_BRIGHTNESS" val="0"/>
  <p:tag name="KSO_WM_UNIT_TEXT_FILL_FORE_SCHEMECOLOR_INDEX" val="2"/>
  <p:tag name="KSO_WM_UNIT_TEXT_FILL_TYPE"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272137fbf8b045d1ac51ece818aa0a0b"/>
  <p:tag name="KSO_WM_UNIT_DECORATE_INFO" val=""/>
  <p:tag name="KSO_WM_UNIT_SM_LIMIT_TYPE" val=""/>
  <p:tag name="KSO_WM_CHIP_FILLAREA_FILL_RULE" val="{&quot;fill_align&quot;:&quot;cm&quot;,&quot;fill_effect&quot;:[],&quot;fill_mode&quot;:&quot;full&quot;,&quot;sacle_strategy&quot;:&quot;stretch&quot;}"/>
  <p:tag name="KSO_WM_ASSEMBLE_CHIP_INDEX" val="73df50e3900c4cb6827e329110395f5b"/>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6c0ca9b402f04d3a9c23a2783edb36ab"/>
  <p:tag name="KSO_WM_UNIT_DECORATE_INFO" val=""/>
  <p:tag name="KSO_WM_UNIT_SM_LIMIT_TYPE" val=""/>
  <p:tag name="KSO_WM_CHIP_FILLAREA_FILL_RULE" val="{&quot;fill_align&quot;:&quot;cm&quot;,&quot;fill_effect&quot;:[],&quot;fill_mode&quot;:&quot;full&quot;,&quot;sacle_strategy&quot;:&quot;stretch&quot;}"/>
  <p:tag name="KSO_WM_ASSEMBLE_CHIP_INDEX" val="14cfe4e0bb0643c59f24aa8f4dc9b834"/>
  <p:tag name="KSO_WM_SLIDE_BACKGROUND_TYPE" val="leftRight"/>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2369b4771be847ec8cfd2042bed32af8"/>
  <p:tag name="KSO_WM_UNIT_DECORATE_INFO" val=""/>
  <p:tag name="KSO_WM_UNIT_SM_LIMIT_TYPE" val=""/>
  <p:tag name="KSO_WM_CHIP_FILLAREA_FILL_RULE" val="{&quot;fill_align&quot;:&quot;cm&quot;,&quot;fill_effect&quot;:[],&quot;fill_mode&quot;:&quot;full&quot;,&quot;sacle_strategy&quot;:&quot;stretch&quot;}"/>
  <p:tag name="KSO_WM_ASSEMBLE_CHIP_INDEX" val="39e039bc1700447b8f5a7fe50ac2e5d3"/>
  <p:tag name="KSO_WM_SLIDE_BACKGROUND_TYPE" val="leftRight"/>
</p:tagLst>
</file>

<file path=ppt/tags/tag42.xml><?xml version="1.0" encoding="utf-8"?>
<p:tagLst xmlns:p="http://schemas.openxmlformats.org/presentationml/2006/main">
  <p:tag name="KSO_WM_SLIDE_BACKGROUND_TYPE" val="leftRight"/>
</p:tagLst>
</file>

<file path=ppt/tags/tag43.xml><?xml version="1.0" encoding="utf-8"?>
<p:tagLst xmlns:p="http://schemas.openxmlformats.org/presentationml/2006/main">
  <p:tag name="KSO_WM_SLIDE_BACKGROUND_TYPE" val="leftRight"/>
</p:tagLst>
</file>

<file path=ppt/tags/tag44.xml><?xml version="1.0" encoding="utf-8"?>
<p:tagLst xmlns:p="http://schemas.openxmlformats.org/presentationml/2006/main">
  <p:tag name="KSO_WM_SLIDE_BACKGROUND_TYPE" val="leftRight"/>
</p:tagLst>
</file>

<file path=ppt/tags/tag45.xml><?xml version="1.0" encoding="utf-8"?>
<p:tagLst xmlns:p="http://schemas.openxmlformats.org/presentationml/2006/main">
  <p:tag name="KSO_WM_SLIDE_BACKGROUND_TYPE" val="leftRight"/>
</p:tagLst>
</file>

<file path=ppt/tags/tag46.xml><?xml version="1.0" encoding="utf-8"?>
<p:tagLst xmlns:p="http://schemas.openxmlformats.org/presentationml/2006/main">
  <p:tag name="KSO_WM_SLIDE_BACKGROUND_TYPE" val="leftRight"/>
</p:tagLst>
</file>

<file path=ppt/tags/tag47.xml><?xml version="1.0" encoding="utf-8"?>
<p:tagLst xmlns:p="http://schemas.openxmlformats.org/presentationml/2006/main">
  <p:tag name="KSO_WM_SLIDE_BACKGROUND_TYPE" val="leftRight"/>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5*i*1"/>
  <p:tag name="KSO_WM_TEMPLATE_CATEGORY" val="chip"/>
  <p:tag name="KSO_WM_TEMPLATE_INDEX" val="20215020"/>
  <p:tag name="KSO_WM_UNIT_LAYERLEVEL" val="1"/>
  <p:tag name="KSO_WM_TAG_VERSION" val="1.0"/>
  <p:tag name="KSO_WM_BEAUTIFY_FLAG" val="#wm#"/>
  <p:tag name="KSO_WM_UNIT_SUBTYPE" val="h"/>
  <p:tag name="KSO_WM_UNIT_TYPE" val="i"/>
  <p:tag name="KSO_WM_UNIT_INDEX" val="1"/>
  <p:tag name="KSO_WM_CHIP_GROUPID" val="5faa41e40f63d42c4847739d"/>
  <p:tag name="KSO_WM_CHIP_XID" val="5faa41e40f63d42c484773a2"/>
  <p:tag name="KSO_WM_UNIT_DEC_AREA_ID" val="9a582c96a1884900ab25bcd4ad2fcfea"/>
  <p:tag name="KSO_WM_UNIT_DECORATE_INFO" val=""/>
  <p:tag name="KSO_WM_UNIT_SM_LIMIT_TYPE" val=""/>
  <p:tag name="KSO_WM_CHIP_FILLAREA_FILL_RULE" val="{&quot;fill_align&quot;:&quot;cm&quot;,&quot;fill_effect&quot;:[],&quot;fill_mode&quot;:&quot;full&quot;,&quot;sacle_strategy&quot;:&quot;stretch&quot;}"/>
  <p:tag name="KSO_WM_ASSEMBLE_CHIP_INDEX" val="8eeca23323284b12b09dcc900ab580c6"/>
  <p:tag name="KSO_WM_SLIDE_BACKGROUND_TYPE" val="topBottom"/>
  <p:tag name="KSO_WM_UNIT_TEXT_FILL_FORE_SCHEMECOLOR_INDEX_BRIGHTNESS" val="0"/>
  <p:tag name="KSO_WM_UNIT_TEXT_FILL_FORE_SCHEMECOLOR_INDEX" val="2"/>
  <p:tag name="KSO_WM_UNIT_TEXT_FILL_TYPE"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7fb6e06dadf5409ba5e4ef72dd72d1e9"/>
  <p:tag name="KSO_WM_UNIT_DECORATE_INFO" val=""/>
  <p:tag name="KSO_WM_UNIT_SM_LIMIT_TYPE" val=""/>
  <p:tag name="KSO_WM_CHIP_FILLAREA_FILL_RULE" val="{&quot;fill_align&quot;:&quot;cm&quot;,&quot;fill_effect&quot;:[],&quot;fill_mode&quot;:&quot;full&quot;,&quot;sacle_strategy&quot;:&quot;stretch&quot;}"/>
  <p:tag name="KSO_WM_ASSEMBLE_CHIP_INDEX" val="99a1bc94b5ec46378e07ab8be366c542"/>
  <p:tag name="KSO_WM_SLIDE_BACKGROUND_TYPE" val="topBotto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1a316a8899ed4e8a9b3def86680dd22d"/>
  <p:tag name="KSO_WM_UNIT_DECORATE_INFO" val=""/>
  <p:tag name="KSO_WM_UNIT_SM_LIMIT_TYPE" val=""/>
  <p:tag name="KSO_WM_CHIP_FILLAREA_FILL_RULE" val="{&quot;fill_align&quot;:&quot;cm&quot;,&quot;fill_effect&quot;:[],&quot;fill_mode&quot;:&quot;full&quot;,&quot;sacle_strategy&quot;:&quot;stretch&quot;}"/>
  <p:tag name="KSO_WM_ASSEMBLE_CHIP_INDEX" val="a63e9d5e2ac543d8a1ecc0a3b271995a"/>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fc842350a91d488bab8cbd2bef1b45ec"/>
  <p:tag name="KSO_WM_UNIT_DECORATE_INFO" val=""/>
  <p:tag name="KSO_WM_UNIT_SM_LIMIT_TYPE" val=""/>
  <p:tag name="KSO_WM_CHIP_FILLAREA_FILL_RULE" val="{&quot;fill_align&quot;:&quot;cm&quot;,&quot;fill_effect&quot;:[],&quot;fill_mode&quot;:&quot;full&quot;,&quot;sacle_strategy&quot;:&quot;stretch&quot;}"/>
  <p:tag name="KSO_WM_ASSEMBLE_CHIP_INDEX" val="3961de6266554bdca998cf3056a08218"/>
  <p:tag name="KSO_WM_SLIDE_BACKGROUND_TYPE" val="topBottom"/>
</p:tagLst>
</file>

<file path=ppt/tags/tag51.xml><?xml version="1.0" encoding="utf-8"?>
<p:tagLst xmlns:p="http://schemas.openxmlformats.org/presentationml/2006/main">
  <p:tag name="KSO_WM_SLIDE_BACKGROUND_TYPE" val="topBottom"/>
</p:tagLst>
</file>

<file path=ppt/tags/tag52.xml><?xml version="1.0" encoding="utf-8"?>
<p:tagLst xmlns:p="http://schemas.openxmlformats.org/presentationml/2006/main">
  <p:tag name="KSO_WM_SLIDE_BACKGROUND_TYPE" val="topBottom"/>
</p:tagLst>
</file>

<file path=ppt/tags/tag53.xml><?xml version="1.0" encoding="utf-8"?>
<p:tagLst xmlns:p="http://schemas.openxmlformats.org/presentationml/2006/main">
  <p:tag name="KSO_WM_SLIDE_BACKGROUND_TYPE" val="topBottom"/>
</p:tagLst>
</file>

<file path=ppt/tags/tag54.xml><?xml version="1.0" encoding="utf-8"?>
<p:tagLst xmlns:p="http://schemas.openxmlformats.org/presentationml/2006/main">
  <p:tag name="KSO_WM_SLIDE_BACKGROUND_TYPE" val="topBottom"/>
</p:tagLst>
</file>

<file path=ppt/tags/tag55.xml><?xml version="1.0" encoding="utf-8"?>
<p:tagLst xmlns:p="http://schemas.openxmlformats.org/presentationml/2006/main">
  <p:tag name="KSO_WM_SLIDE_BACKGROUND_TYPE" val="topBottom"/>
</p:tagLst>
</file>

<file path=ppt/tags/tag56.xml><?xml version="1.0" encoding="utf-8"?>
<p:tagLst xmlns:p="http://schemas.openxmlformats.org/presentationml/2006/main">
  <p:tag name="KSO_WM_SLIDE_BACKGROUND_TYPE" val="topBotto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5*i*1"/>
  <p:tag name="KSO_WM_TEMPLATE_CATEGORY" val="chip"/>
  <p:tag name="KSO_WM_TEMPLATE_INDEX" val="20215020"/>
  <p:tag name="KSO_WM_UNIT_LAYERLEVEL" val="1"/>
  <p:tag name="KSO_WM_TAG_VERSION" val="1.0"/>
  <p:tag name="KSO_WM_BEAUTIFY_FLAG" val="#wm#"/>
  <p:tag name="KSO_WM_UNIT_SUBTYPE" val="h"/>
  <p:tag name="KSO_WM_UNIT_TYPE" val="i"/>
  <p:tag name="KSO_WM_UNIT_INDEX" val="1"/>
  <p:tag name="KSO_WM_CHIP_GROUPID" val="5faa41e40f63d42c4847739d"/>
  <p:tag name="KSO_WM_CHIP_XID" val="5faa41e40f63d42c484773a2"/>
  <p:tag name="KSO_WM_UNIT_DEC_AREA_ID" val="ddad1f542fba4a0a9a8435fb33fa28fa"/>
  <p:tag name="KSO_WM_UNIT_DECORATE_INFO" val=""/>
  <p:tag name="KSO_WM_UNIT_SM_LIMIT_TYPE" val=""/>
  <p:tag name="KSO_WM_CHIP_FILLAREA_FILL_RULE" val="{&quot;fill_align&quot;:&quot;cm&quot;,&quot;fill_effect&quot;:[],&quot;fill_mode&quot;:&quot;full&quot;,&quot;sacle_strategy&quot;:&quot;stretch&quot;}"/>
  <p:tag name="KSO_WM_ASSEMBLE_CHIP_INDEX" val="f403da270cde40ae8e249066dec5c49e"/>
  <p:tag name="KSO_WM_SLIDE_BACKGROUND_TYPE" val="bottomTop"/>
  <p:tag name="KSO_WM_UNIT_TEXT_FILL_FORE_SCHEMECOLOR_INDEX_BRIGHTNESS" val="0"/>
  <p:tag name="KSO_WM_UNIT_TEXT_FILL_FORE_SCHEMECOLOR_INDEX" val="2"/>
  <p:tag name="KSO_WM_UNIT_TEXT_FILL_TYPE"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7f62c1a4f08a4b7788e5c87737e763ae"/>
  <p:tag name="KSO_WM_UNIT_DECORATE_INFO" val=""/>
  <p:tag name="KSO_WM_UNIT_SM_LIMIT_TYPE" val=""/>
  <p:tag name="KSO_WM_CHIP_FILLAREA_FILL_RULE" val="{&quot;fill_align&quot;:&quot;cm&quot;,&quot;fill_effect&quot;:[],&quot;fill_mode&quot;:&quot;full&quot;,&quot;sacle_strategy&quot;:&quot;stretch&quot;}"/>
  <p:tag name="KSO_WM_ASSEMBLE_CHIP_INDEX" val="e826f06ccb944bf4ae60b214f7a01f12"/>
  <p:tag name="KSO_WM_SLIDE_BACKGROUND_TYPE" val="bottomTop"/>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3df12600d79c49888ac14c797f4de3df"/>
  <p:tag name="KSO_WM_UNIT_DECORATE_INFO" val=""/>
  <p:tag name="KSO_WM_UNIT_SM_LIMIT_TYPE" val=""/>
  <p:tag name="KSO_WM_CHIP_FILLAREA_FILL_RULE" val="{&quot;fill_align&quot;:&quot;cm&quot;,&quot;fill_effect&quot;:[],&quot;fill_mode&quot;:&quot;full&quot;,&quot;sacle_strategy&quot;:&quot;stretch&quot;}"/>
  <p:tag name="KSO_WM_ASSEMBLE_CHIP_INDEX" val="943d4dc785e84282824f3a63469f8ddf"/>
  <p:tag name="KSO_WM_SLIDE_BACKGROUND_TYPE" val="bottomTop"/>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2*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9f"/>
  <p:tag name="KSO_WM_UNIT_DEC_AREA_ID" val="8f35c3469d004840b6ce6cbe661daf73"/>
  <p:tag name="KSO_WM_UNIT_DECORATE_INFO" val=""/>
  <p:tag name="KSO_WM_UNIT_SM_LIMIT_TYPE" val=""/>
  <p:tag name="KSO_WM_CHIP_FILLAREA_FILL_RULE" val="{&quot;fill_align&quot;:&quot;lm&quot;,&quot;fill_effect&quot;:[],&quot;fill_mode&quot;:&quot;adaptive&quot;,&quot;sacle_strategy&quot;:&quot;stretch&quot;}"/>
  <p:tag name="KSO_WM_ASSEMBLE_CHIP_INDEX" val="d70faa1b13584720b82f22a7599fe4fd"/>
</p:tagLst>
</file>

<file path=ppt/tags/tag60.xml><?xml version="1.0" encoding="utf-8"?>
<p:tagLst xmlns:p="http://schemas.openxmlformats.org/presentationml/2006/main">
  <p:tag name="KSO_WM_SLIDE_BACKGROUND_TYPE" val="bottomTop"/>
</p:tagLst>
</file>

<file path=ppt/tags/tag61.xml><?xml version="1.0" encoding="utf-8"?>
<p:tagLst xmlns:p="http://schemas.openxmlformats.org/presentationml/2006/main">
  <p:tag name="KSO_WM_SLIDE_BACKGROUND_TYPE" val="bottomTop"/>
</p:tagLst>
</file>

<file path=ppt/tags/tag62.xml><?xml version="1.0" encoding="utf-8"?>
<p:tagLst xmlns:p="http://schemas.openxmlformats.org/presentationml/2006/main">
  <p:tag name="KSO_WM_SLIDE_BACKGROUND_TYPE" val="bottomTop"/>
</p:tagLst>
</file>

<file path=ppt/tags/tag63.xml><?xml version="1.0" encoding="utf-8"?>
<p:tagLst xmlns:p="http://schemas.openxmlformats.org/presentationml/2006/main">
  <p:tag name="KSO_WM_SLIDE_BACKGROUND_TYPE" val="bottomTop"/>
</p:tagLst>
</file>

<file path=ppt/tags/tag64.xml><?xml version="1.0" encoding="utf-8"?>
<p:tagLst xmlns:p="http://schemas.openxmlformats.org/presentationml/2006/main">
  <p:tag name="KSO_WM_SLIDE_BACKGROUND_TYPE" val="bottomTop"/>
</p:tagLst>
</file>

<file path=ppt/tags/tag65.xml><?xml version="1.0" encoding="utf-8"?>
<p:tagLst xmlns:p="http://schemas.openxmlformats.org/presentationml/2006/main">
  <p:tag name="KSO_WM_SLIDE_BACKGROUND_TYPE" val="bottomTop"/>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5*i*1"/>
  <p:tag name="KSO_WM_TEMPLATE_CATEGORY" val="chip"/>
  <p:tag name="KSO_WM_TEMPLATE_INDEX" val="20215020"/>
  <p:tag name="KSO_WM_UNIT_LAYERLEVEL" val="1"/>
  <p:tag name="KSO_WM_TAG_VERSION" val="1.0"/>
  <p:tag name="KSO_WM_BEAUTIFY_FLAG" val="#wm#"/>
  <p:tag name="KSO_WM_UNIT_SUBTYPE" val="h"/>
  <p:tag name="KSO_WM_UNIT_TYPE" val="i"/>
  <p:tag name="KSO_WM_UNIT_INDEX" val="1"/>
  <p:tag name="KSO_WM_CHIP_GROUPID" val="5faa41e40f63d42c4847739d"/>
  <p:tag name="KSO_WM_CHIP_XID" val="5faa41e40f63d42c484773a2"/>
  <p:tag name="KSO_WM_UNIT_DEC_AREA_ID" val="76384e2edc6148358540ce908fcd996e"/>
  <p:tag name="KSO_WM_UNIT_DECORATE_INFO" val=""/>
  <p:tag name="KSO_WM_UNIT_SM_LIMIT_TYPE" val=""/>
  <p:tag name="KSO_WM_CHIP_FILLAREA_FILL_RULE" val="{&quot;fill_align&quot;:&quot;cm&quot;,&quot;fill_effect&quot;:[],&quot;fill_mode&quot;:&quot;full&quot;,&quot;sacle_strategy&quot;:&quot;stretch&quot;}"/>
  <p:tag name="KSO_WM_ASSEMBLE_CHIP_INDEX" val="140abd7b09e544f3abb9c3ab02871f54"/>
  <p:tag name="KSO_WM_SLIDE_BACKGROUND_TYPE" val="navigation"/>
  <p:tag name="KSO_WM_UNIT_TEXT_FILL_FORE_SCHEMECOLOR_INDEX_BRIGHTNESS" val="0"/>
  <p:tag name="KSO_WM_UNIT_TEXT_FILL_FORE_SCHEMECOLOR_INDEX" val="2"/>
  <p:tag name="KSO_WM_UNIT_TEXT_FILL_TYPE"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d14dc1f413d44f80b9fc624b70d0f3eb"/>
  <p:tag name="KSO_WM_UNIT_DECORATE_INFO" val=""/>
  <p:tag name="KSO_WM_UNIT_SM_LIMIT_TYPE" val=""/>
  <p:tag name="KSO_WM_CHIP_FILLAREA_FILL_RULE" val="{&quot;fill_align&quot;:&quot;cm&quot;,&quot;fill_effect&quot;:[],&quot;fill_mode&quot;:&quot;full&quot;,&quot;sacle_strategy&quot;:&quot;stretch&quot;}"/>
  <p:tag name="KSO_WM_ASSEMBLE_CHIP_INDEX" val="0ff935274d044ea98850e50d0ded08f5"/>
  <p:tag name="KSO_WM_SLIDE_BACKGROUND_TYPE" val="navigation"/>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3bde42022f25451fa4b3d7271064777b"/>
  <p:tag name="KSO_WM_UNIT_DECORATE_INFO" val=""/>
  <p:tag name="KSO_WM_UNIT_SM_LIMIT_TYPE" val=""/>
  <p:tag name="KSO_WM_CHIP_FILLAREA_FILL_RULE" val="{&quot;fill_align&quot;:&quot;cm&quot;,&quot;fill_effect&quot;:[],&quot;fill_mode&quot;:&quot;full&quot;,&quot;sacle_strategy&quot;:&quot;stretch&quot;}"/>
  <p:tag name="KSO_WM_ASSEMBLE_CHIP_INDEX" val="abf1a33db0684fdc87c3dd58a5e75e65"/>
  <p:tag name="KSO_WM_SLIDE_BACKGROUND_TYPE" val="navigation"/>
</p:tagLst>
</file>

<file path=ppt/tags/tag69.xml><?xml version="1.0" encoding="utf-8"?>
<p:tagLst xmlns:p="http://schemas.openxmlformats.org/presentationml/2006/main">
  <p:tag name="KSO_WM_SLIDE_BACKGROUND_TYPE" val="navigation"/>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0611e43eb80b41e184a8443503efa441"/>
  <p:tag name="KSO_WM_UNIT_DECORATE_INFO" val=""/>
  <p:tag name="KSO_WM_UNIT_SM_LIMIT_TYPE" val=""/>
  <p:tag name="KSO_WM_CHIP_FILLAREA_FILL_RULE" val="{&quot;fill_align&quot;:&quot;cm&quot;,&quot;fill_effect&quot;:[],&quot;fill_mode&quot;:&quot;full&quot;,&quot;sacle_strategy&quot;:&quot;stretch&quot;}"/>
  <p:tag name="KSO_WM_ASSEMBLE_CHIP_INDEX" val="10b1d4579fb1485c8a044e9b21c1211c"/>
</p:tagLst>
</file>

<file path=ppt/tags/tag70.xml><?xml version="1.0" encoding="utf-8"?>
<p:tagLst xmlns:p="http://schemas.openxmlformats.org/presentationml/2006/main">
  <p:tag name="KSO_WM_SLIDE_BACKGROUND_TYPE" val="navigation"/>
</p:tagLst>
</file>

<file path=ppt/tags/tag71.xml><?xml version="1.0" encoding="utf-8"?>
<p:tagLst xmlns:p="http://schemas.openxmlformats.org/presentationml/2006/main">
  <p:tag name="KSO_WM_SLIDE_BACKGROUND_TYPE" val="navigation"/>
</p:tagLst>
</file>

<file path=ppt/tags/tag72.xml><?xml version="1.0" encoding="utf-8"?>
<p:tagLst xmlns:p="http://schemas.openxmlformats.org/presentationml/2006/main">
  <p:tag name="KSO_WM_SLIDE_BACKGROUND_TYPE" val="navigation"/>
</p:tagLst>
</file>

<file path=ppt/tags/tag73.xml><?xml version="1.0" encoding="utf-8"?>
<p:tagLst xmlns:p="http://schemas.openxmlformats.org/presentationml/2006/main">
  <p:tag name="KSO_WM_SLIDE_BACKGROUND_TYPE" val="navigation"/>
</p:tagLst>
</file>

<file path=ppt/tags/tag74.xml><?xml version="1.0" encoding="utf-8"?>
<p:tagLst xmlns:p="http://schemas.openxmlformats.org/presentationml/2006/main">
  <p:tag name="KSO_WM_SLIDE_BACKGROUND_TYPE" val="navigation"/>
</p:tagLst>
</file>

<file path=ppt/tags/tag75.xml><?xml version="1.0" encoding="utf-8"?>
<p:tagLst xmlns:p="http://schemas.openxmlformats.org/presentationml/2006/main">
  <p:tag name="KSO_WM_SLIDE_BACKGROUND_TYPE" val="navigation"/>
</p:tagLst>
</file>

<file path=ppt/tags/tag76.xml><?xml version="1.0" encoding="utf-8"?>
<p:tagLst xmlns:p="http://schemas.openxmlformats.org/presentationml/2006/main">
  <p:tag name="KSO_WM_SLIDE_BACKGROUND_TYPE" val="navigation"/>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5*i*1"/>
  <p:tag name="KSO_WM_TEMPLATE_CATEGORY" val="chip"/>
  <p:tag name="KSO_WM_TEMPLATE_INDEX" val="20215020"/>
  <p:tag name="KSO_WM_UNIT_LAYERLEVEL" val="1"/>
  <p:tag name="KSO_WM_TAG_VERSION" val="1.0"/>
  <p:tag name="KSO_WM_BEAUTIFY_FLAG" val="#wm#"/>
  <p:tag name="KSO_WM_UNIT_SUBTYPE" val="h"/>
  <p:tag name="KSO_WM_UNIT_TYPE" val="i"/>
  <p:tag name="KSO_WM_UNIT_INDEX" val="1"/>
  <p:tag name="KSO_WM_CHIP_GROUPID" val="5faa41e40f63d42c4847739d"/>
  <p:tag name="KSO_WM_CHIP_XID" val="5faa41e40f63d42c484773a2"/>
  <p:tag name="KSO_WM_UNIT_DEC_AREA_ID" val="45f3b07fad5743668d394feecce4fddc"/>
  <p:tag name="KSO_WM_UNIT_DECORATE_INFO" val=""/>
  <p:tag name="KSO_WM_UNIT_SM_LIMIT_TYPE" val=""/>
  <p:tag name="KSO_WM_CHIP_FILLAREA_FILL_RULE" val="{&quot;fill_align&quot;:&quot;cm&quot;,&quot;fill_effect&quot;:[],&quot;fill_mode&quot;:&quot;full&quot;,&quot;sacle_strategy&quot;:&quot;stretch&quot;}"/>
  <p:tag name="KSO_WM_ASSEMBLE_CHIP_INDEX" val="bbe6f88858854bf1be9a427fa9bdb155"/>
  <p:tag name="KSO_WM_SLIDE_BACKGROUND_TYPE" val="belt"/>
  <p:tag name="KSO_WM_UNIT_TEXT_FILL_FORE_SCHEMECOLOR_INDEX_BRIGHTNESS" val="0"/>
  <p:tag name="KSO_WM_UNIT_TEXT_FILL_FORE_SCHEMECOLOR_INDEX" val="2"/>
  <p:tag name="KSO_WM_UNIT_TEXT_FILL_TYPE"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2fab68ff08214ef9b56641b736fd38f7"/>
  <p:tag name="KSO_WM_UNIT_DECORATE_INFO" val=""/>
  <p:tag name="KSO_WM_UNIT_SM_LIMIT_TYPE" val=""/>
  <p:tag name="KSO_WM_CHIP_FILLAREA_FILL_RULE" val="{&quot;fill_align&quot;:&quot;cm&quot;,&quot;fill_effect&quot;:[],&quot;fill_mode&quot;:&quot;full&quot;,&quot;sacle_strategy&quot;:&quot;stretch&quot;}"/>
  <p:tag name="KSO_WM_ASSEMBLE_CHIP_INDEX" val="d07dfb7485444f78a2f4234af2ee19d0"/>
  <p:tag name="KSO_WM_SLIDE_BACKGROUND_TYPE" val="belt"/>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14934d4df72e499f8f3694908fefb826"/>
  <p:tag name="KSO_WM_UNIT_DECORATE_INFO" val=""/>
  <p:tag name="KSO_WM_UNIT_SM_LIMIT_TYPE" val=""/>
  <p:tag name="KSO_WM_CHIP_FILLAREA_FILL_RULE" val="{&quot;fill_align&quot;:&quot;cm&quot;,&quot;fill_effect&quot;:[],&quot;fill_mode&quot;:&quot;full&quot;,&quot;sacle_strategy&quot;:&quot;stretch&quot;}"/>
  <p:tag name="KSO_WM_ASSEMBLE_CHIP_INDEX" val="a61ce7ff5a6d456582c269bd7694e602"/>
  <p:tag name="KSO_WM_SLIDE_BACKGROUND_TYPE" val="belt"/>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0a7c88671fbe423597183ea936273e7f"/>
  <p:tag name="KSO_WM_UNIT_DECORATE_INFO" val=""/>
  <p:tag name="KSO_WM_UNIT_SM_LIMIT_TYPE" val=""/>
  <p:tag name="KSO_WM_CHIP_FILLAREA_FILL_RULE" val="{&quot;fill_align&quot;:&quot;cm&quot;,&quot;fill_effect&quot;:[],&quot;fill_mode&quot;:&quot;full&quot;,&quot;sacle_strategy&quot;:&quot;stretch&quot;}"/>
  <p:tag name="KSO_WM_ASSEMBLE_CHIP_INDEX" val="196b54f6f50f4e0189ba8aed226434cd"/>
</p:tagLst>
</file>

<file path=ppt/tags/tag80.xml><?xml version="1.0" encoding="utf-8"?>
<p:tagLst xmlns:p="http://schemas.openxmlformats.org/presentationml/2006/main">
  <p:tag name="KSO_WM_SLIDE_BACKGROUND_TYPE" val="belt"/>
</p:tagLst>
</file>

<file path=ppt/tags/tag81.xml><?xml version="1.0" encoding="utf-8"?>
<p:tagLst xmlns:p="http://schemas.openxmlformats.org/presentationml/2006/main">
  <p:tag name="KSO_WM_SLIDE_BACKGROUND_TYPE" val="belt"/>
</p:tagLst>
</file>

<file path=ppt/tags/tag82.xml><?xml version="1.0" encoding="utf-8"?>
<p:tagLst xmlns:p="http://schemas.openxmlformats.org/presentationml/2006/main">
  <p:tag name="KSO_WM_SLIDE_BACKGROUND_TYPE" val="belt"/>
</p:tagLst>
</file>

<file path=ppt/tags/tag83.xml><?xml version="1.0" encoding="utf-8"?>
<p:tagLst xmlns:p="http://schemas.openxmlformats.org/presentationml/2006/main">
  <p:tag name="KSO_WM_SLIDE_BACKGROUND_TYPE" val="belt"/>
</p:tagLst>
</file>

<file path=ppt/tags/tag84.xml><?xml version="1.0" encoding="utf-8"?>
<p:tagLst xmlns:p="http://schemas.openxmlformats.org/presentationml/2006/main">
  <p:tag name="KSO_WM_SLIDE_BACKGROUND_TYPE" val="belt"/>
</p:tagLst>
</file>

<file path=ppt/tags/tag85.xml><?xml version="1.0" encoding="utf-8"?>
<p:tagLst xmlns:p="http://schemas.openxmlformats.org/presentationml/2006/main">
  <p:tag name="KSO_WM_TEMPLATE_CATEGORY" val="custom"/>
  <p:tag name="KSO_WM_TEMPLATE_INDEX" val="20215020"/>
</p:tagLst>
</file>

<file path=ppt/tags/tag86.xml><?xml version="1.0" encoding="utf-8"?>
<p:tagLst xmlns:p="http://schemas.openxmlformats.org/presentationml/2006/main">
  <p:tag name="KSO_WM_TEMPLATE_CATEGORY" val="custom"/>
  <p:tag name="KSO_WM_TEMPLATE_INDEX" val="20215020"/>
</p:tagLst>
</file>

<file path=ppt/tags/tag87.xml><?xml version="1.0" encoding="utf-8"?>
<p:tagLst xmlns:p="http://schemas.openxmlformats.org/presentationml/2006/main">
  <p:tag name="KSO_WM_BEAUTIFY_FLAG" val="#wm#"/>
  <p:tag name="KSO_WM_TAG_VERSION" val="1.0"/>
  <p:tag name="KSO_WM_TEMPLATE_CATEGORY" val="custom"/>
  <p:tag name="KSO_WM_TEMPLATE_INDEX" val="20215020"/>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15020_1*i*1"/>
  <p:tag name="KSO_WM_TEMPLATE_CATEGORY" val="chip"/>
  <p:tag name="KSO_WM_TEMPLATE_INDEX" val="20215020"/>
  <p:tag name="KSO_WM_UNIT_LAYERLEVEL" val="1"/>
  <p:tag name="KSO_WM_TAG_VERSION" val="1.0"/>
  <p:tag name="KSO_WM_BEAUTIFY_FLAG" val="#wm#"/>
  <p:tag name="KSO_WM_CHIP_GROUPID" val="5faa41e40f63d42c4847739d"/>
  <p:tag name="KSO_WM_CHIP_XID" val="5faa41e40f63d42c4847739e"/>
  <p:tag name="KSO_WM_UNIT_DEC_AREA_ID" val="0b847ab448dd416eab65bf9d2e5fa27a"/>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95d9a1865a2c4a05b9ede80102b9d307"/>
</p:tagLst>
</file>

<file path=ppt/tags/tag89.xml><?xml version="1.0" encoding="utf-8"?>
<p:tagLst xmlns:p="http://schemas.openxmlformats.org/presentationml/2006/main">
  <p:tag name="KSO_WM_UNIT_ISCONTENTSTITLE" val="0"/>
  <p:tag name="KSO_WM_UNIT_ISNUMDGMTITLE" val="0"/>
  <p:tag name="KSO_WM_UNIT_PRESET_TEXT" val="单/击/此/处/添/加/副/标/题/内/容"/>
  <p:tag name="KSO_WM_UNIT_NOCLEAR" val="0"/>
  <p:tag name="KSO_WM_UNIT_VALUE" val="64"/>
  <p:tag name="KSO_WM_UNIT_HIGHLIGHT" val="0"/>
  <p:tag name="KSO_WM_UNIT_COMPATIBLE" val="0"/>
  <p:tag name="KSO_WM_UNIT_DIAGRAM_ISNUMVISUAL" val="0"/>
  <p:tag name="KSO_WM_UNIT_DIAGRAM_ISREFERUNIT" val="0"/>
  <p:tag name="KSO_WM_UNIT_TYPE" val="b"/>
  <p:tag name="KSO_WM_UNIT_INDEX" val="1"/>
  <p:tag name="KSO_WM_UNIT_ID" val="custom20215020_1*b*1"/>
  <p:tag name="KSO_WM_TEMPLATE_CATEGORY" val="custom"/>
  <p:tag name="KSO_WM_TEMPLATE_INDEX" val="20215020"/>
  <p:tag name="KSO_WM_UNIT_LAYERLEVEL" val="1"/>
  <p:tag name="KSO_WM_TAG_VERSION" val="1.0"/>
  <p:tag name="KSO_WM_BEAUTIFY_FLAG" val="#wm#"/>
  <p:tag name="KSO_WM_UNIT_DEFAULT_FONT" val="18;24;2"/>
  <p:tag name="KSO_WM_UNIT_BLOCK" val="0"/>
  <p:tag name="KSO_WM_UNIT_DEC_AREA_ID" val="820b359ba1854bd3a15824d026f41afc"/>
  <p:tag name="KSO_WM_CHIP_GROUPID" val="5eccc115ec5f7d17b1744893"/>
  <p:tag name="KSO_WM_CHIP_XID" val="5eccc10bec5f7d17b1744890"/>
  <p:tag name="KSO_WM_CHIP_FILLAREA_FILL_RULE" val="{&quot;fill_align&quot;:&quot;cm&quot;,&quot;fill_mode&quot;:&quot;adaptive&quot;,&quot;sacle_strategy&quot;:&quot;smart&quot;}"/>
  <p:tag name="KSO_WM_ASSEMBLE_CHIP_INDEX" val="b8151b03d5a74b25b89a13aaa8004e45"/>
  <p:tag name="KSO_WM_UNIT_TEXT_FILL_FORE_SCHEMECOLOR_INDEX_BRIGHTNESS" val="0.35"/>
  <p:tag name="KSO_WM_UNIT_TEXT_FILL_FORE_SCHEMECOLOR_INDEX" val="13"/>
  <p:tag name="KSO_WM_UNIT_TEXT_FILL_TYPE" val="1"/>
  <p:tag name="KSO_WM_TEMPLATE_ASSEMBLE_XID" val="5fab3f17b46e6ebd99076d0a"/>
  <p:tag name="KSO_WM_TEMPLATE_ASSEMBLE_GROUPID" val="5faa41e40f63d42c4847739d"/>
</p:tagLst>
</file>

<file path=ppt/tags/tag9.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15020_1*b*1"/>
  <p:tag name="KSO_WM_TEMPLATE_CATEGORY" val="custom"/>
  <p:tag name="KSO_WM_TEMPLATE_INDEX" val="20215020"/>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37cb1827c6254ff3a8ce0a003e3a0086"/>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b5cc9cf2e339465e957d4360e0ba9810"/>
  <p:tag name="KSO_WM_UNIT_TEXT_FILL_FORE_SCHEMECOLOR_INDEX_BRIGHTNESS" val="0.35"/>
  <p:tag name="KSO_WM_UNIT_TEXT_FILL_FORE_SCHEMECOLOR_INDEX" val="13"/>
  <p:tag name="KSO_WM_UNIT_TEXT_FILL_TYPE" val="1"/>
  <p:tag name="KSO_WM_TEMPLATE_ASSEMBLE_XID" val="5fab3f17b46e6ebd99076cd4"/>
  <p:tag name="KSO_WM_TEMPLATE_ASSEMBLE_GROUPID" val="5faa41e40f63d42c4847739d"/>
</p:tagLst>
</file>

<file path=ppt/tags/tag90.xml><?xml version="1.0" encoding="utf-8"?>
<p:tagLst xmlns:p="http://schemas.openxmlformats.org/presentationml/2006/main">
  <p:tag name="KSO_WM_UNIT_ISCONTENTSTITLE" val="0"/>
  <p:tag name="KSO_WM_UNIT_ISNUMDGMTITLE" val="0"/>
  <p:tag name="KSO_WM_UNIT_PRESET_TEXT" val="追逐梦想 勇往直前"/>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15020_1*a*1"/>
  <p:tag name="KSO_WM_TEMPLATE_CATEGORY" val="custom"/>
  <p:tag name="KSO_WM_TEMPLATE_INDEX" val="20215020"/>
  <p:tag name="KSO_WM_UNIT_LAYERLEVEL" val="1"/>
  <p:tag name="KSO_WM_TAG_VERSION" val="1.0"/>
  <p:tag name="KSO_WM_BEAUTIFY_FLAG" val="#wm#"/>
  <p:tag name="KSO_WM_UNIT_DEFAULT_FONT" val="60;80;4"/>
  <p:tag name="KSO_WM_UNIT_BLOCK" val="0"/>
  <p:tag name="KSO_WM_UNIT_DEC_AREA_ID" val="448321a4422a4ff9a56594f4cc870c89"/>
  <p:tag name="KSO_WM_CHIP_GROUPID" val="5eccc115ec5f7d17b1744893"/>
  <p:tag name="KSO_WM_CHIP_XID" val="5eccc10bec5f7d17b1744890"/>
  <p:tag name="KSO_WM_CHIP_FILLAREA_FILL_RULE" val="{&quot;fill_align&quot;:&quot;cm&quot;,&quot;fill_mode&quot;:&quot;adaptive&quot;,&quot;sacle_strategy&quot;:&quot;smart&quot;}"/>
  <p:tag name="KSO_WM_ASSEMBLE_CHIP_INDEX" val="b8151b03d5a74b25b89a13aaa8004e45"/>
  <p:tag name="KSO_WM_UNIT_TEXT_FILL_FORE_SCHEMECOLOR_INDEX_BRIGHTNESS" val="0.15"/>
  <p:tag name="KSO_WM_UNIT_TEXT_FILL_FORE_SCHEMECOLOR_INDEX" val="13"/>
  <p:tag name="KSO_WM_UNIT_TEXT_FILL_TYPE" val="1"/>
  <p:tag name="KSO_WM_TEMPLATE_ASSEMBLE_XID" val="5fab3f17b46e6ebd99076d0a"/>
  <p:tag name="KSO_WM_TEMPLATE_ASSEMBLE_GROUPID" val="5faa41e40f63d42c4847739d"/>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272137fbf8b045d1ac51ece818aa0a0b"/>
  <p:tag name="KSO_WM_UNIT_DECORATE_INFO" val=""/>
  <p:tag name="KSO_WM_UNIT_SM_LIMIT_TYPE" val=""/>
  <p:tag name="KSO_WM_CHIP_FILLAREA_FILL_RULE" val="{&quot;fill_align&quot;:&quot;cm&quot;,&quot;fill_effect&quot;:[],&quot;fill_mode&quot;:&quot;full&quot;,&quot;sacle_strategy&quot;:&quot;stretch&quot;}"/>
  <p:tag name="KSO_WM_ASSEMBLE_CHIP_INDEX" val="73df50e3900c4cb6827e329110395f5b"/>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1a316a8899ed4e8a9b3def86680dd22d"/>
  <p:tag name="KSO_WM_UNIT_DECORATE_INFO" val=""/>
  <p:tag name="KSO_WM_UNIT_SM_LIMIT_TYPE" val=""/>
  <p:tag name="KSO_WM_CHIP_FILLAREA_FILL_RULE" val="{&quot;fill_align&quot;:&quot;cm&quot;,&quot;fill_effect&quot;:[],&quot;fill_mode&quot;:&quot;full&quot;,&quot;sacle_strategy&quot;:&quot;stretch&quot;}"/>
  <p:tag name="KSO_WM_ASSEMBLE_CHIP_INDEX" val="a63e9d5e2ac543d8a1ecc0a3b271995a"/>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2*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9f"/>
  <p:tag name="KSO_WM_UNIT_DEC_AREA_ID" val="8f35c3469d004840b6ce6cbe661daf73"/>
  <p:tag name="KSO_WM_UNIT_DECORATE_INFO" val=""/>
  <p:tag name="KSO_WM_UNIT_SM_LIMIT_TYPE" val=""/>
  <p:tag name="KSO_WM_CHIP_FILLAREA_FILL_RULE" val="{&quot;fill_align&quot;:&quot;lm&quot;,&quot;fill_effect&quot;:[],&quot;fill_mode&quot;:&quot;adaptive&quot;,&quot;sacle_strategy&quot;:&quot;stretch&quot;}"/>
  <p:tag name="KSO_WM_ASSEMBLE_CHIP_INDEX" val="d70faa1b13584720b82f22a7599fe4fd"/>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0611e43eb80b41e184a8443503efa441"/>
  <p:tag name="KSO_WM_UNIT_DECORATE_INFO" val=""/>
  <p:tag name="KSO_WM_UNIT_SM_LIMIT_TYPE" val=""/>
  <p:tag name="KSO_WM_CHIP_FILLAREA_FILL_RULE" val="{&quot;fill_align&quot;:&quot;cm&quot;,&quot;fill_effect&quot;:[],&quot;fill_mode&quot;:&quot;full&quot;,&quot;sacle_strategy&quot;:&quot;stretch&quot;}"/>
  <p:tag name="KSO_WM_ASSEMBLE_CHIP_INDEX" val="10b1d4579fb1485c8a044e9b21c1211c"/>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0a7c88671fbe423597183ea936273e7f"/>
  <p:tag name="KSO_WM_UNIT_DECORATE_INFO" val=""/>
  <p:tag name="KSO_WM_UNIT_SM_LIMIT_TYPE" val=""/>
  <p:tag name="KSO_WM_CHIP_FILLAREA_FILL_RULE" val="{&quot;fill_align&quot;:&quot;cm&quot;,&quot;fill_effect&quot;:[],&quot;fill_mode&quot;:&quot;full&quot;,&quot;sacle_strategy&quot;:&quot;stretch&quot;}"/>
  <p:tag name="KSO_WM_ASSEMBLE_CHIP_INDEX" val="196b54f6f50f4e0189ba8aed226434cd"/>
</p:tagLst>
</file>

<file path=ppt/tags/tag96.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15020_1*b*1"/>
  <p:tag name="KSO_WM_TEMPLATE_CATEGORY" val="custom"/>
  <p:tag name="KSO_WM_TEMPLATE_INDEX" val="20215020"/>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37cb1827c6254ff3a8ce0a003e3a0086"/>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b5cc9cf2e339465e957d4360e0ba9810"/>
  <p:tag name="KSO_WM_UNIT_TEXT_FILL_FORE_SCHEMECOLOR_INDEX_BRIGHTNESS" val="0.35"/>
  <p:tag name="KSO_WM_UNIT_TEXT_FILL_FORE_SCHEMECOLOR_INDEX" val="13"/>
  <p:tag name="KSO_WM_UNIT_TEXT_FILL_TYPE" val="1"/>
  <p:tag name="KSO_WM_TEMPLATE_ASSEMBLE_XID" val="5fab3f17b46e6ebd99076cd4"/>
  <p:tag name="KSO_WM_TEMPLATE_ASSEMBLE_GROUPID" val="5faa41e40f63d42c4847739d"/>
</p:tagLst>
</file>

<file path=ppt/tags/tag97.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15020_1*a*1"/>
  <p:tag name="KSO_WM_TEMPLATE_CATEGORY" val="custom"/>
  <p:tag name="KSO_WM_TEMPLATE_INDEX" val="20215020"/>
  <p:tag name="KSO_WM_UNIT_LAYERLEVEL" val="1"/>
  <p:tag name="KSO_WM_TAG_VERSION" val="1.0"/>
  <p:tag name="KSO_WM_BEAUTIFY_FLAG" val="#wm#"/>
  <p:tag name="KSO_WM_UNIT_PRESET_TEXT" val="单击添加大标题"/>
  <p:tag name="KSO_WM_UNIT_DEFAULT_FONT" val="40;56;4"/>
  <p:tag name="KSO_WM_UNIT_BLOCK" val="0"/>
  <p:tag name="KSO_WM_UNIT_DEC_AREA_ID" val="d1cee2a3ff9a41d08653e8cec1142ffc"/>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b5cc9cf2e339465e957d4360e0ba9810"/>
  <p:tag name="KSO_WM_UNIT_TEXT_FILL_FORE_SCHEMECOLOR_INDEX_BRIGHTNESS" val="0.15"/>
  <p:tag name="KSO_WM_UNIT_TEXT_FILL_FORE_SCHEMECOLOR_INDEX" val="13"/>
  <p:tag name="KSO_WM_UNIT_TEXT_FILL_TYPE" val="1"/>
  <p:tag name="KSO_WM_TEMPLATE_ASSEMBLE_XID" val="5fab3f17b46e6ebd99076cd4"/>
  <p:tag name="KSO_WM_TEMPLATE_ASSEMBLE_GROUPID" val="5faa41e40f63d42c4847739d"/>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3*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0"/>
  <p:tag name="KSO_WM_UNIT_DEC_AREA_ID" val="272137fbf8b045d1ac51ece818aa0a0b"/>
  <p:tag name="KSO_WM_UNIT_DECORATE_INFO" val=""/>
  <p:tag name="KSO_WM_UNIT_SM_LIMIT_TYPE" val=""/>
  <p:tag name="KSO_WM_CHIP_FILLAREA_FILL_RULE" val="{&quot;fill_align&quot;:&quot;cm&quot;,&quot;fill_effect&quot;:[],&quot;fill_mode&quot;:&quot;full&quot;,&quot;sacle_strategy&quot;:&quot;stretch&quot;}"/>
  <p:tag name="KSO_WM_ASSEMBLE_CHIP_INDEX" val="73df50e3900c4cb6827e329110395f5b"/>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15020_4*i*1"/>
  <p:tag name="KSO_WM_TEMPLATE_CATEGORY" val="chip"/>
  <p:tag name="KSO_WM_TEMPLATE_INDEX" val="20215020"/>
  <p:tag name="KSO_WM_UNIT_LAYERLEVEL" val="1"/>
  <p:tag name="KSO_WM_TAG_VERSION" val="1.0"/>
  <p:tag name="KSO_WM_BEAUTIFY_FLAG" val="#wm#"/>
  <p:tag name="KSO_WM_UNIT_SUBTYPE" val="t"/>
  <p:tag name="KSO_WM_UNIT_TYPE" val="i"/>
  <p:tag name="KSO_WM_UNIT_INDEX" val="1"/>
  <p:tag name="KSO_WM_CHIP_GROUPID" val="5faa41e40f63d42c4847739d"/>
  <p:tag name="KSO_WM_CHIP_XID" val="5faa41e40f63d42c484773a1"/>
  <p:tag name="KSO_WM_UNIT_DEC_AREA_ID" val="1a316a8899ed4e8a9b3def86680dd22d"/>
  <p:tag name="KSO_WM_UNIT_DECORATE_INFO" val=""/>
  <p:tag name="KSO_WM_UNIT_SM_LIMIT_TYPE" val=""/>
  <p:tag name="KSO_WM_CHIP_FILLAREA_FILL_RULE" val="{&quot;fill_align&quot;:&quot;cm&quot;,&quot;fill_effect&quot;:[],&quot;fill_mode&quot;:&quot;full&quot;,&quot;sacle_strategy&quot;:&quot;stretch&quot;}"/>
  <p:tag name="KSO_WM_ASSEMBLE_CHIP_INDEX" val="a63e9d5e2ac543d8a1ecc0a3b271995a"/>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Adjacency">
      <a:dk1>
        <a:srgbClr val="000000"/>
      </a:dk1>
      <a:lt1>
        <a:srgbClr val="FFFFFF"/>
      </a:lt1>
      <a:dk2>
        <a:srgbClr val="CBE8F6"/>
      </a:dk2>
      <a:lt2>
        <a:srgbClr val="E4F4FB"/>
      </a:lt2>
      <a:accent1>
        <a:srgbClr val="1B88C0"/>
      </a:accent1>
      <a:accent2>
        <a:srgbClr val="0D8270"/>
      </a:accent2>
      <a:accent3>
        <a:srgbClr val="2D702A"/>
      </a:accent3>
      <a:accent4>
        <a:srgbClr val="67520E"/>
      </a:accent4>
      <a:accent5>
        <a:srgbClr val="AA3012"/>
      </a:accent5>
      <a:accent6>
        <a:srgbClr val="BE1A3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Adjacency">
      <a:dk1>
        <a:srgbClr val="000000"/>
      </a:dk1>
      <a:lt1>
        <a:srgbClr val="FFFFFF"/>
      </a:lt1>
      <a:dk2>
        <a:srgbClr val="CBE8F6"/>
      </a:dk2>
      <a:lt2>
        <a:srgbClr val="E4F4FB"/>
      </a:lt2>
      <a:accent1>
        <a:srgbClr val="1B88C0"/>
      </a:accent1>
      <a:accent2>
        <a:srgbClr val="0D8270"/>
      </a:accent2>
      <a:accent3>
        <a:srgbClr val="2D702A"/>
      </a:accent3>
      <a:accent4>
        <a:srgbClr val="67520E"/>
      </a:accent4>
      <a:accent5>
        <a:srgbClr val="AA3012"/>
      </a:accent5>
      <a:accent6>
        <a:srgbClr val="BE1A3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1483</Words>
  <Application>WPS 演示</Application>
  <PresentationFormat>宽屏</PresentationFormat>
  <Paragraphs>74</Paragraphs>
  <Slides>15</Slides>
  <Notes>0</Notes>
  <HiddenSlides>0</HiddenSlides>
  <MMClips>0</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15</vt:i4>
      </vt:variant>
    </vt:vector>
  </HeadingPairs>
  <TitlesOfParts>
    <vt:vector size="28" baseType="lpstr">
      <vt:lpstr>Arial</vt:lpstr>
      <vt:lpstr>宋体</vt:lpstr>
      <vt:lpstr>Wingdings</vt:lpstr>
      <vt:lpstr>微软雅黑</vt:lpstr>
      <vt:lpstr>汉仪旗黑-85S</vt:lpstr>
      <vt:lpstr>Wingdings</vt:lpstr>
      <vt:lpstr>Calibri</vt:lpstr>
      <vt:lpstr>等线</vt:lpstr>
      <vt:lpstr>仿宋</vt:lpstr>
      <vt:lpstr>Arial Unicode MS</vt:lpstr>
      <vt:lpstr>Office 主题</vt:lpstr>
      <vt:lpstr>1_Office 主题​​</vt:lpstr>
      <vt:lpstr>2_Office 主题​​</vt:lpstr>
      <vt:lpstr>操作手册</vt:lpstr>
      <vt:lpstr>       下载苏心APP        扫以下二维码下载升级版“苏心”。</vt:lpstr>
      <vt:lpstr>登陆系统</vt:lpstr>
      <vt:lpstr>PowerPoint 演示文稿</vt:lpstr>
      <vt:lpstr>PowerPoint 演示文稿</vt:lpstr>
      <vt:lpstr>心理测试开始</vt:lpstr>
      <vt:lpstr>PowerPoint 演示文稿</vt:lpstr>
      <vt:lpstr>PowerPoint 演示文稿</vt:lpstr>
      <vt:lpstr>PowerPoint 演示文稿</vt:lpstr>
      <vt:lpstr>PowerPoint 演示文稿</vt:lpstr>
      <vt:lpstr>PowerPoint 演示文稿</vt:lpstr>
      <vt:lpstr>常见问题及解决方法</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sz</cp:lastModifiedBy>
  <cp:revision>15</cp:revision>
  <dcterms:created xsi:type="dcterms:W3CDTF">2021-10-29T02:44:00Z</dcterms:created>
  <dcterms:modified xsi:type="dcterms:W3CDTF">2022-11-14T01:53:58Z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FEAC32D6EFCD4B91A4A38646E798B37E</vt:lpwstr>
  </property>
  <property fmtid="{D5CDD505-2E9C-101B-9397-08002B2CF9AE}" pid="3" name="KSOProductBuildVer">
    <vt:lpwstr>2052-11.1.0.12763</vt:lpwstr>
  </property>
</Properties>
</file>