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51732" y="1406652"/>
            <a:ext cx="4067555" cy="4067555"/>
          </a:xfrm>
          <a:prstGeom prst="rect">
            <a:avLst/>
          </a:prstGeom>
        </p:spPr>
      </p:pic>
      <p:sp>
        <p:nvSpPr>
          <p:cNvPr id="6" name="path"/>
          <p:cNvSpPr/>
          <p:nvPr/>
        </p:nvSpPr>
        <p:spPr>
          <a:xfrm>
            <a:off x="0" y="3970020"/>
            <a:ext cx="3212591" cy="2887979"/>
          </a:xfrm>
          <a:custGeom>
            <a:avLst/>
            <a:gdLst/>
            <a:ahLst/>
            <a:cxnLst/>
            <a:rect l="0" t="0" r="0" b="0"/>
            <a:pathLst>
              <a:path w="5059" h="4547">
                <a:moveTo>
                  <a:pt x="0" y="4547"/>
                </a:moveTo>
                <a:lnTo>
                  <a:pt x="0" y="0"/>
                </a:lnTo>
                <a:lnTo>
                  <a:pt x="5059" y="4547"/>
                </a:lnTo>
                <a:lnTo>
                  <a:pt x="0" y="4547"/>
                </a:lnTo>
              </a:path>
            </a:pathLst>
          </a:custGeom>
          <a:solidFill>
            <a:srgbClr val="5C988F">
              <a:alpha val="2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" name="path"/>
          <p:cNvSpPr/>
          <p:nvPr/>
        </p:nvSpPr>
        <p:spPr>
          <a:xfrm>
            <a:off x="8980144" y="0"/>
            <a:ext cx="3211855" cy="2888170"/>
          </a:xfrm>
          <a:custGeom>
            <a:avLst/>
            <a:gdLst/>
            <a:ahLst/>
            <a:cxnLst/>
            <a:rect l="0" t="0" r="0" b="0"/>
            <a:pathLst>
              <a:path w="5058" h="4548">
                <a:moveTo>
                  <a:pt x="0" y="0"/>
                </a:moveTo>
                <a:lnTo>
                  <a:pt x="5058" y="0"/>
                </a:lnTo>
                <a:lnTo>
                  <a:pt x="5058" y="4548"/>
                </a:lnTo>
                <a:lnTo>
                  <a:pt x="0" y="0"/>
                </a:lnTo>
              </a:path>
            </a:pathLst>
          </a:custGeom>
          <a:solidFill>
            <a:srgbClr val="5C988F">
              <a:alpha val="2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 rot="21600000">
            <a:off x="457200" y="304800"/>
            <a:ext cx="3048000" cy="1524000"/>
            <a:chOff x="0" y="0"/>
            <a:chExt cx="3048000" cy="1524000"/>
          </a:xfrm>
        </p:grpSpPr>
        <p:sp>
          <p:nvSpPr>
            <p:cNvPr id="10" name="path"/>
            <p:cNvSpPr/>
            <p:nvPr/>
          </p:nvSpPr>
          <p:spPr>
            <a:xfrm>
              <a:off x="0" y="0"/>
              <a:ext cx="3048000" cy="1524000"/>
            </a:xfrm>
            <a:custGeom>
              <a:avLst/>
              <a:gdLst/>
              <a:ahLst/>
              <a:cxnLst/>
              <a:rect l="0" t="0" r="0" b="0"/>
              <a:pathLst>
                <a:path w="4800" h="2400">
                  <a:moveTo>
                    <a:pt x="136" y="2400"/>
                  </a:moveTo>
                  <a:lnTo>
                    <a:pt x="0" y="2400"/>
                  </a:lnTo>
                  <a:lnTo>
                    <a:pt x="0" y="0"/>
                  </a:lnTo>
                  <a:lnTo>
                    <a:pt x="4800" y="0"/>
                  </a:lnTo>
                  <a:lnTo>
                    <a:pt x="4800" y="137"/>
                  </a:lnTo>
                  <a:lnTo>
                    <a:pt x="136" y="137"/>
                  </a:lnTo>
                  <a:lnTo>
                    <a:pt x="136" y="2400"/>
                  </a:lnTo>
                </a:path>
              </a:pathLst>
            </a:custGeom>
            <a:solidFill>
              <a:srgbClr val="BDD7D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" name="textbox 12"/>
            <p:cNvSpPr/>
            <p:nvPr/>
          </p:nvSpPr>
          <p:spPr>
            <a:xfrm>
              <a:off x="-12700" y="-12700"/>
              <a:ext cx="3073400" cy="159448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433705" algn="l" rtl="0" eaLnBrk="0">
                <a:lnSpc>
                  <a:spcPct val="91000"/>
                </a:lnSpc>
              </a:pPr>
              <a:r>
                <a:rPr sz="3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扫描二维码</a:t>
              </a:r>
              <a:endParaRPr lang="en-US" altLang="en-US" sz="3200" dirty="0"/>
            </a:p>
          </p:txBody>
        </p:sp>
      </p:grpSp>
      <p:sp>
        <p:nvSpPr>
          <p:cNvPr id="14" name="textbox 14"/>
          <p:cNvSpPr/>
          <p:nvPr/>
        </p:nvSpPr>
        <p:spPr>
          <a:xfrm>
            <a:off x="8122480" y="5843365"/>
            <a:ext cx="3265804" cy="468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下载“苏心”APP</a:t>
            </a:r>
            <a:endParaRPr lang="en-US" altLang="en-US" sz="3200" dirty="0"/>
          </a:p>
        </p:txBody>
      </p:sp>
      <p:sp>
        <p:nvSpPr>
          <p:cNvPr id="16" name="path"/>
          <p:cNvSpPr/>
          <p:nvPr/>
        </p:nvSpPr>
        <p:spPr>
          <a:xfrm>
            <a:off x="11646407" y="4334255"/>
            <a:ext cx="88392" cy="547115"/>
          </a:xfrm>
          <a:custGeom>
            <a:avLst/>
            <a:gdLst/>
            <a:ahLst/>
            <a:cxnLst/>
            <a:rect l="0" t="0" r="0" b="0"/>
            <a:pathLst>
              <a:path w="139" h="861">
                <a:moveTo>
                  <a:pt x="0" y="0"/>
                </a:moveTo>
                <a:lnTo>
                  <a:pt x="139" y="0"/>
                </a:lnTo>
                <a:lnTo>
                  <a:pt x="139" y="141"/>
                </a:lnTo>
                <a:lnTo>
                  <a:pt x="0" y="141"/>
                </a:lnTo>
                <a:lnTo>
                  <a:pt x="0" y="0"/>
                </a:lnTo>
                <a:close/>
              </a:path>
              <a:path w="139" h="861">
                <a:moveTo>
                  <a:pt x="0" y="360"/>
                </a:moveTo>
                <a:lnTo>
                  <a:pt x="139" y="360"/>
                </a:lnTo>
                <a:lnTo>
                  <a:pt x="139" y="501"/>
                </a:lnTo>
                <a:lnTo>
                  <a:pt x="0" y="501"/>
                </a:lnTo>
                <a:lnTo>
                  <a:pt x="0" y="360"/>
                </a:lnTo>
                <a:close/>
              </a:path>
              <a:path w="139" h="861">
                <a:moveTo>
                  <a:pt x="0" y="720"/>
                </a:moveTo>
                <a:lnTo>
                  <a:pt x="139" y="720"/>
                </a:lnTo>
                <a:lnTo>
                  <a:pt x="139" y="861"/>
                </a:lnTo>
                <a:lnTo>
                  <a:pt x="0" y="861"/>
                </a:lnTo>
                <a:lnTo>
                  <a:pt x="0" y="720"/>
                </a:lnTo>
                <a:close/>
              </a:path>
            </a:pathLst>
          </a:custGeom>
          <a:solidFill>
            <a:srgbClr val="BDD7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" name="path"/>
          <p:cNvSpPr/>
          <p:nvPr/>
        </p:nvSpPr>
        <p:spPr>
          <a:xfrm>
            <a:off x="457200" y="1981200"/>
            <a:ext cx="88391" cy="545592"/>
          </a:xfrm>
          <a:custGeom>
            <a:avLst/>
            <a:gdLst/>
            <a:ahLst/>
            <a:cxnLst/>
            <a:rect l="0" t="0" r="0" b="0"/>
            <a:pathLst>
              <a:path w="139" h="859">
                <a:moveTo>
                  <a:pt x="0" y="0"/>
                </a:moveTo>
                <a:lnTo>
                  <a:pt x="139" y="0"/>
                </a:lnTo>
                <a:lnTo>
                  <a:pt x="139" y="139"/>
                </a:lnTo>
                <a:lnTo>
                  <a:pt x="0" y="139"/>
                </a:lnTo>
                <a:lnTo>
                  <a:pt x="0" y="0"/>
                </a:lnTo>
                <a:close/>
              </a:path>
              <a:path w="139" h="859">
                <a:moveTo>
                  <a:pt x="0" y="360"/>
                </a:moveTo>
                <a:lnTo>
                  <a:pt x="139" y="360"/>
                </a:lnTo>
                <a:lnTo>
                  <a:pt x="139" y="499"/>
                </a:lnTo>
                <a:lnTo>
                  <a:pt x="0" y="499"/>
                </a:lnTo>
                <a:lnTo>
                  <a:pt x="0" y="360"/>
                </a:lnTo>
                <a:close/>
              </a:path>
              <a:path w="139" h="859">
                <a:moveTo>
                  <a:pt x="0" y="720"/>
                </a:moveTo>
                <a:lnTo>
                  <a:pt x="139" y="720"/>
                </a:lnTo>
                <a:lnTo>
                  <a:pt x="139" y="859"/>
                </a:lnTo>
                <a:lnTo>
                  <a:pt x="0" y="859"/>
                </a:lnTo>
                <a:lnTo>
                  <a:pt x="0" y="720"/>
                </a:lnTo>
                <a:close/>
              </a:path>
            </a:pathLst>
          </a:custGeom>
          <a:solidFill>
            <a:srgbClr val="BDD7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457200" y="304800"/>
            <a:ext cx="4979723" cy="6527821"/>
            <a:chOff x="0" y="0"/>
            <a:chExt cx="4979723" cy="6527821"/>
          </a:xfrm>
        </p:grpSpPr>
        <p:pic>
          <p:nvPicPr>
            <p:cNvPr id="134" name="picture 1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979723" cy="6527821"/>
            </a:xfrm>
            <a:prstGeom prst="rect">
              <a:avLst/>
            </a:prstGeom>
          </p:spPr>
        </p:pic>
        <p:sp>
          <p:nvSpPr>
            <p:cNvPr id="136" name="textbox 136"/>
            <p:cNvSpPr/>
            <p:nvPr/>
          </p:nvSpPr>
          <p:spPr>
            <a:xfrm>
              <a:off x="-12700" y="-12700"/>
              <a:ext cx="5005704" cy="65976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/>
            </a:p>
            <a:p>
              <a:pPr marL="433070" algn="l" rtl="0" eaLnBrk="0">
                <a:lnSpc>
                  <a:spcPct val="91000"/>
                </a:lnSpc>
              </a:pPr>
              <a:r>
                <a:rPr sz="3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测评结果</a:t>
              </a:r>
              <a:endParaRPr lang="en-US" altLang="en-US" sz="3200" dirty="0"/>
            </a:p>
          </p:txBody>
        </p:sp>
      </p:grpSp>
      <p:sp>
        <p:nvSpPr>
          <p:cNvPr id="138" name="path"/>
          <p:cNvSpPr/>
          <p:nvPr/>
        </p:nvSpPr>
        <p:spPr>
          <a:xfrm>
            <a:off x="8980144" y="0"/>
            <a:ext cx="3211855" cy="2888170"/>
          </a:xfrm>
          <a:custGeom>
            <a:avLst/>
            <a:gdLst/>
            <a:ahLst/>
            <a:cxnLst/>
            <a:rect l="0" t="0" r="0" b="0"/>
            <a:pathLst>
              <a:path w="5058" h="4548">
                <a:moveTo>
                  <a:pt x="0" y="0"/>
                </a:moveTo>
                <a:lnTo>
                  <a:pt x="5058" y="0"/>
                </a:lnTo>
                <a:lnTo>
                  <a:pt x="5058" y="4548"/>
                </a:lnTo>
                <a:lnTo>
                  <a:pt x="0" y="0"/>
                </a:lnTo>
              </a:path>
            </a:pathLst>
          </a:custGeom>
          <a:solidFill>
            <a:srgbClr val="5C988F">
              <a:alpha val="2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48484" y="1345500"/>
            <a:ext cx="4227548" cy="4728339"/>
          </a:xfrm>
          <a:prstGeom prst="rect">
            <a:avLst/>
          </a:prstGeom>
        </p:spPr>
      </p:pic>
      <p:sp>
        <p:nvSpPr>
          <p:cNvPr id="142" name="path"/>
          <p:cNvSpPr/>
          <p:nvPr/>
        </p:nvSpPr>
        <p:spPr>
          <a:xfrm>
            <a:off x="11646407" y="4334255"/>
            <a:ext cx="88392" cy="547115"/>
          </a:xfrm>
          <a:custGeom>
            <a:avLst/>
            <a:gdLst/>
            <a:ahLst/>
            <a:cxnLst/>
            <a:rect l="0" t="0" r="0" b="0"/>
            <a:pathLst>
              <a:path w="139" h="861">
                <a:moveTo>
                  <a:pt x="0" y="0"/>
                </a:moveTo>
                <a:lnTo>
                  <a:pt x="139" y="0"/>
                </a:lnTo>
                <a:lnTo>
                  <a:pt x="139" y="141"/>
                </a:lnTo>
                <a:lnTo>
                  <a:pt x="0" y="141"/>
                </a:lnTo>
                <a:lnTo>
                  <a:pt x="0" y="0"/>
                </a:lnTo>
                <a:close/>
              </a:path>
              <a:path w="139" h="861">
                <a:moveTo>
                  <a:pt x="0" y="360"/>
                </a:moveTo>
                <a:lnTo>
                  <a:pt x="139" y="360"/>
                </a:lnTo>
                <a:lnTo>
                  <a:pt x="139" y="501"/>
                </a:lnTo>
                <a:lnTo>
                  <a:pt x="0" y="501"/>
                </a:lnTo>
                <a:lnTo>
                  <a:pt x="0" y="360"/>
                </a:lnTo>
                <a:close/>
              </a:path>
              <a:path w="139" h="861">
                <a:moveTo>
                  <a:pt x="0" y="720"/>
                </a:moveTo>
                <a:lnTo>
                  <a:pt x="139" y="720"/>
                </a:lnTo>
                <a:lnTo>
                  <a:pt x="139" y="861"/>
                </a:lnTo>
                <a:lnTo>
                  <a:pt x="0" y="861"/>
                </a:lnTo>
                <a:lnTo>
                  <a:pt x="0" y="720"/>
                </a:lnTo>
                <a:close/>
              </a:path>
            </a:pathLst>
          </a:custGeom>
          <a:solidFill>
            <a:srgbClr val="BDD7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6" name="picture 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75317" y="0"/>
            <a:ext cx="6416682" cy="668094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457200" y="304800"/>
            <a:ext cx="5009470" cy="5603904"/>
            <a:chOff x="0" y="0"/>
            <a:chExt cx="5009470" cy="5603904"/>
          </a:xfrm>
        </p:grpSpPr>
        <p:pic>
          <p:nvPicPr>
            <p:cNvPr id="148" name="picture 1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009470" cy="5603904"/>
            </a:xfrm>
            <a:prstGeom prst="rect">
              <a:avLst/>
            </a:prstGeom>
          </p:spPr>
        </p:pic>
        <p:sp>
          <p:nvSpPr>
            <p:cNvPr id="150" name="textbox 150"/>
            <p:cNvSpPr/>
            <p:nvPr/>
          </p:nvSpPr>
          <p:spPr>
            <a:xfrm>
              <a:off x="-12700" y="-12700"/>
              <a:ext cx="5034915" cy="56737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/>
            </a:p>
            <a:p>
              <a:pPr marL="433070" algn="l" rtl="0" eaLnBrk="0">
                <a:lnSpc>
                  <a:spcPct val="91000"/>
                </a:lnSpc>
              </a:pPr>
              <a:r>
                <a:rPr sz="3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测评结果</a:t>
              </a:r>
              <a:endParaRPr lang="en-US" altLang="en-US" sz="32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408543" y="891732"/>
            <a:ext cx="2919672" cy="59662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8211" y="892047"/>
            <a:ext cx="2919274" cy="596595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5223509"/>
            <a:ext cx="1845945" cy="1622425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1824674" y="3027454"/>
            <a:ext cx="1441450" cy="143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手机号码</a:t>
            </a:r>
            <a:endParaRPr lang="en-US" altLang="en-US" sz="27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marL="626745" algn="l" rtl="0" eaLnBrk="0">
              <a:lnSpc>
                <a:spcPts val="1865"/>
              </a:lnSpc>
              <a:spcBef>
                <a:spcPts val="425"/>
              </a:spcBef>
            </a:pPr>
            <a:r>
              <a:rPr sz="1400" b="1" kern="0" spc="7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endParaRPr lang="en-US" altLang="en-US" sz="1400" dirty="0"/>
          </a:p>
          <a:p>
            <a:pPr algn="l" rtl="0" eaLnBrk="0">
              <a:lnSpc>
                <a:spcPct val="107000"/>
              </a:lnSpc>
            </a:pPr>
            <a:endParaRPr lang="en-US" altLang="en-US" sz="1100" dirty="0"/>
          </a:p>
          <a:p>
            <a:pPr marL="188595" algn="l" rtl="0" eaLnBrk="0">
              <a:lnSpc>
                <a:spcPct val="93000"/>
              </a:lnSpc>
              <a:spcBef>
                <a:spcPts val="0"/>
              </a:spcBef>
            </a:pPr>
            <a:r>
              <a:rPr sz="27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验证码</a:t>
            </a:r>
            <a:endParaRPr lang="en-US" altLang="en-US" sz="2700" dirty="0"/>
          </a:p>
        </p:txBody>
      </p:sp>
      <p:sp>
        <p:nvSpPr>
          <p:cNvPr id="30" name="textbox 30"/>
          <p:cNvSpPr/>
          <p:nvPr/>
        </p:nvSpPr>
        <p:spPr>
          <a:xfrm>
            <a:off x="552072" y="459835"/>
            <a:ext cx="2319654" cy="635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4400" b="1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登录账号</a:t>
            </a:r>
            <a:endParaRPr lang="en-US" altLang="en-US" sz="4400" dirty="0"/>
          </a:p>
        </p:txBody>
      </p:sp>
      <p:sp>
        <p:nvSpPr>
          <p:cNvPr id="32" name="path"/>
          <p:cNvSpPr/>
          <p:nvPr/>
        </p:nvSpPr>
        <p:spPr>
          <a:xfrm>
            <a:off x="609600" y="1219212"/>
            <a:ext cx="780415" cy="610870"/>
          </a:xfrm>
          <a:custGeom>
            <a:avLst/>
            <a:gdLst/>
            <a:ahLst/>
            <a:cxnLst/>
            <a:rect l="0" t="0" r="0" b="0"/>
            <a:pathLst>
              <a:path w="1229" h="962">
                <a:moveTo>
                  <a:pt x="456" y="540"/>
                </a:moveTo>
                <a:cubicBezTo>
                  <a:pt x="456" y="962"/>
                  <a:pt x="456" y="962"/>
                  <a:pt x="456" y="962"/>
                </a:cubicBezTo>
                <a:cubicBezTo>
                  <a:pt x="0" y="962"/>
                  <a:pt x="0" y="962"/>
                  <a:pt x="0" y="962"/>
                </a:cubicBezTo>
                <a:cubicBezTo>
                  <a:pt x="0" y="629"/>
                  <a:pt x="0" y="629"/>
                  <a:pt x="0" y="629"/>
                </a:cubicBezTo>
                <a:cubicBezTo>
                  <a:pt x="0" y="452"/>
                  <a:pt x="26" y="323"/>
                  <a:pt x="73" y="243"/>
                </a:cubicBezTo>
                <a:cubicBezTo>
                  <a:pt x="141" y="132"/>
                  <a:pt x="246" y="53"/>
                  <a:pt x="388" y="0"/>
                </a:cubicBezTo>
                <a:cubicBezTo>
                  <a:pt x="493" y="141"/>
                  <a:pt x="493" y="141"/>
                  <a:pt x="493" y="141"/>
                </a:cubicBezTo>
                <a:cubicBezTo>
                  <a:pt x="409" y="168"/>
                  <a:pt x="341" y="217"/>
                  <a:pt x="304" y="279"/>
                </a:cubicBezTo>
                <a:cubicBezTo>
                  <a:pt x="262" y="336"/>
                  <a:pt x="236" y="425"/>
                  <a:pt x="231" y="540"/>
                </a:cubicBezTo>
                <a:lnTo>
                  <a:pt x="456" y="540"/>
                </a:lnTo>
                <a:close/>
                <a:moveTo>
                  <a:pt x="1192" y="540"/>
                </a:moveTo>
                <a:cubicBezTo>
                  <a:pt x="1192" y="962"/>
                  <a:pt x="1192" y="962"/>
                  <a:pt x="1192" y="962"/>
                </a:cubicBezTo>
                <a:cubicBezTo>
                  <a:pt x="735" y="962"/>
                  <a:pt x="735" y="962"/>
                  <a:pt x="735" y="962"/>
                </a:cubicBezTo>
                <a:cubicBezTo>
                  <a:pt x="735" y="629"/>
                  <a:pt x="735" y="629"/>
                  <a:pt x="735" y="629"/>
                </a:cubicBezTo>
                <a:cubicBezTo>
                  <a:pt x="735" y="452"/>
                  <a:pt x="761" y="323"/>
                  <a:pt x="808" y="243"/>
                </a:cubicBezTo>
                <a:cubicBezTo>
                  <a:pt x="877" y="132"/>
                  <a:pt x="982" y="53"/>
                  <a:pt x="1123" y="0"/>
                </a:cubicBezTo>
                <a:cubicBezTo>
                  <a:pt x="1229" y="141"/>
                  <a:pt x="1229" y="141"/>
                  <a:pt x="1229" y="141"/>
                </a:cubicBezTo>
                <a:cubicBezTo>
                  <a:pt x="1144" y="168"/>
                  <a:pt x="1081" y="217"/>
                  <a:pt x="1039" y="279"/>
                </a:cubicBezTo>
                <a:cubicBezTo>
                  <a:pt x="997" y="336"/>
                  <a:pt x="971" y="425"/>
                  <a:pt x="971" y="540"/>
                </a:cubicBezTo>
                <a:lnTo>
                  <a:pt x="1192" y="540"/>
                </a:lnTo>
              </a:path>
            </a:pathLst>
          </a:custGeom>
          <a:solidFill>
            <a:srgbClr val="5C988F">
              <a:alpha val="5019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" name="path"/>
          <p:cNvSpPr/>
          <p:nvPr/>
        </p:nvSpPr>
        <p:spPr>
          <a:xfrm>
            <a:off x="10818876" y="609600"/>
            <a:ext cx="305054" cy="304812"/>
          </a:xfrm>
          <a:custGeom>
            <a:avLst/>
            <a:gdLst/>
            <a:ahLst/>
            <a:cxnLst/>
            <a:rect l="0" t="0" r="0" b="0"/>
            <a:pathLst>
              <a:path w="480" h="480">
                <a:moveTo>
                  <a:pt x="0" y="240"/>
                </a:moveTo>
                <a:cubicBezTo>
                  <a:pt x="0" y="107"/>
                  <a:pt x="107" y="0"/>
                  <a:pt x="240" y="0"/>
                </a:cubicBezTo>
                <a:cubicBezTo>
                  <a:pt x="372" y="0"/>
                  <a:pt x="480" y="107"/>
                  <a:pt x="480" y="240"/>
                </a:cubicBezTo>
                <a:cubicBezTo>
                  <a:pt x="480" y="372"/>
                  <a:pt x="372" y="480"/>
                  <a:pt x="240" y="480"/>
                </a:cubicBezTo>
                <a:cubicBezTo>
                  <a:pt x="107" y="480"/>
                  <a:pt x="0" y="372"/>
                  <a:pt x="0" y="240"/>
                </a:cubicBezTo>
              </a:path>
            </a:pathLst>
          </a:custGeom>
          <a:solidFill>
            <a:srgbClr val="5C988F">
              <a:alpha val="5019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" name="path"/>
          <p:cNvSpPr/>
          <p:nvPr/>
        </p:nvSpPr>
        <p:spPr>
          <a:xfrm>
            <a:off x="10363200" y="609600"/>
            <a:ext cx="304800" cy="304812"/>
          </a:xfrm>
          <a:custGeom>
            <a:avLst/>
            <a:gdLst/>
            <a:ahLst/>
            <a:cxnLst/>
            <a:rect l="0" t="0" r="0" b="0"/>
            <a:pathLst>
              <a:path w="480" h="480">
                <a:moveTo>
                  <a:pt x="0" y="240"/>
                </a:moveTo>
                <a:cubicBezTo>
                  <a:pt x="0" y="107"/>
                  <a:pt x="107" y="0"/>
                  <a:pt x="240" y="0"/>
                </a:cubicBezTo>
                <a:cubicBezTo>
                  <a:pt x="372" y="0"/>
                  <a:pt x="480" y="107"/>
                  <a:pt x="480" y="240"/>
                </a:cubicBezTo>
                <a:cubicBezTo>
                  <a:pt x="480" y="372"/>
                  <a:pt x="372" y="480"/>
                  <a:pt x="240" y="480"/>
                </a:cubicBezTo>
                <a:cubicBezTo>
                  <a:pt x="107" y="480"/>
                  <a:pt x="0" y="372"/>
                  <a:pt x="0" y="240"/>
                </a:cubicBezTo>
              </a:path>
            </a:pathLst>
          </a:custGeom>
          <a:solidFill>
            <a:srgbClr val="5C988F">
              <a:alpha val="5019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" name="path"/>
          <p:cNvSpPr/>
          <p:nvPr/>
        </p:nvSpPr>
        <p:spPr>
          <a:xfrm>
            <a:off x="11277600" y="609600"/>
            <a:ext cx="304800" cy="304812"/>
          </a:xfrm>
          <a:custGeom>
            <a:avLst/>
            <a:gdLst/>
            <a:ahLst/>
            <a:cxnLst/>
            <a:rect l="0" t="0" r="0" b="0"/>
            <a:pathLst>
              <a:path w="480" h="480">
                <a:moveTo>
                  <a:pt x="0" y="240"/>
                </a:moveTo>
                <a:cubicBezTo>
                  <a:pt x="0" y="107"/>
                  <a:pt x="107" y="0"/>
                  <a:pt x="240" y="0"/>
                </a:cubicBezTo>
                <a:cubicBezTo>
                  <a:pt x="372" y="0"/>
                  <a:pt x="480" y="107"/>
                  <a:pt x="480" y="240"/>
                </a:cubicBezTo>
                <a:cubicBezTo>
                  <a:pt x="480" y="372"/>
                  <a:pt x="372" y="480"/>
                  <a:pt x="240" y="480"/>
                </a:cubicBezTo>
                <a:cubicBezTo>
                  <a:pt x="107" y="480"/>
                  <a:pt x="0" y="372"/>
                  <a:pt x="0" y="240"/>
                </a:cubicBezTo>
              </a:path>
            </a:pathLst>
          </a:custGeom>
          <a:solidFill>
            <a:srgbClr val="5C988F">
              <a:alpha val="5019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01260" y="403056"/>
            <a:ext cx="3103145" cy="639534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38423" y="402777"/>
            <a:ext cx="3102795" cy="6395346"/>
          </a:xfrm>
          <a:prstGeom prst="rect">
            <a:avLst/>
          </a:prstGeom>
        </p:spPr>
      </p:pic>
      <p:sp>
        <p:nvSpPr>
          <p:cNvPr id="46" name="textbox 46"/>
          <p:cNvSpPr/>
          <p:nvPr/>
        </p:nvSpPr>
        <p:spPr>
          <a:xfrm>
            <a:off x="1065903" y="1841277"/>
            <a:ext cx="2112010" cy="24053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3900" b="1" kern="0" spc="2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简单思考</a:t>
            </a:r>
            <a:endParaRPr lang="en-US" altLang="en-US" sz="39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900" dirty="0"/>
          </a:p>
          <a:p>
            <a:pPr marL="13335" algn="l" rtl="0" eaLnBrk="0">
              <a:lnSpc>
                <a:spcPct val="93000"/>
              </a:lnSpc>
              <a:spcBef>
                <a:spcPts val="5"/>
              </a:spcBef>
            </a:pPr>
            <a:r>
              <a:rPr sz="3900" b="1" kern="0" spc="2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客观作答</a:t>
            </a:r>
            <a:endParaRPr lang="en-US" altLang="en-US" sz="3900" dirty="0"/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5223509"/>
            <a:ext cx="1845945" cy="1622425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9531096" y="541020"/>
            <a:ext cx="1104900" cy="2914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400" dirty="0"/>
          </a:p>
          <a:p>
            <a:pPr marL="224155" algn="l" rtl="0" eaLnBrk="0">
              <a:lnSpc>
                <a:spcPct val="97000"/>
              </a:lnSpc>
              <a:spcBef>
                <a:spcPts val="5"/>
              </a:spcBef>
            </a:pPr>
            <a:r>
              <a:rPr sz="12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心理测试</a:t>
            </a:r>
            <a:endParaRPr lang="en-US" altLang="en-US" sz="1200" dirty="0"/>
          </a:p>
        </p:txBody>
      </p:sp>
      <p:sp>
        <p:nvSpPr>
          <p:cNvPr id="52" name="rect"/>
          <p:cNvSpPr/>
          <p:nvPr/>
        </p:nvSpPr>
        <p:spPr>
          <a:xfrm>
            <a:off x="0" y="1223771"/>
            <a:ext cx="196595" cy="1371600"/>
          </a:xfrm>
          <a:prstGeom prst="rect">
            <a:avLst/>
          </a:prstGeom>
          <a:solidFill>
            <a:srgbClr val="5C988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50093" y="472256"/>
            <a:ext cx="7256353" cy="6385743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223509"/>
            <a:ext cx="1845945" cy="1622425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845435" y="664740"/>
            <a:ext cx="580390" cy="234632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algn="r" rtl="0" eaLnBrk="0">
              <a:lnSpc>
                <a:spcPct val="92000"/>
              </a:lnSpc>
            </a:pPr>
            <a:r>
              <a:rPr sz="3900" b="1" kern="0" spc="6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操作流程</a:t>
            </a:r>
            <a:endParaRPr lang="en-US" altLang="en-US" sz="3900" dirty="0"/>
          </a:p>
        </p:txBody>
      </p:sp>
      <p:sp>
        <p:nvSpPr>
          <p:cNvPr id="62" name="path"/>
          <p:cNvSpPr/>
          <p:nvPr/>
        </p:nvSpPr>
        <p:spPr>
          <a:xfrm>
            <a:off x="10818876" y="609600"/>
            <a:ext cx="305054" cy="304812"/>
          </a:xfrm>
          <a:custGeom>
            <a:avLst/>
            <a:gdLst/>
            <a:ahLst/>
            <a:cxnLst/>
            <a:rect l="0" t="0" r="0" b="0"/>
            <a:pathLst>
              <a:path w="480" h="480">
                <a:moveTo>
                  <a:pt x="0" y="240"/>
                </a:moveTo>
                <a:cubicBezTo>
                  <a:pt x="0" y="107"/>
                  <a:pt x="107" y="0"/>
                  <a:pt x="240" y="0"/>
                </a:cubicBezTo>
                <a:cubicBezTo>
                  <a:pt x="372" y="0"/>
                  <a:pt x="480" y="107"/>
                  <a:pt x="480" y="240"/>
                </a:cubicBezTo>
                <a:cubicBezTo>
                  <a:pt x="480" y="372"/>
                  <a:pt x="372" y="480"/>
                  <a:pt x="240" y="480"/>
                </a:cubicBezTo>
                <a:cubicBezTo>
                  <a:pt x="107" y="480"/>
                  <a:pt x="0" y="372"/>
                  <a:pt x="0" y="240"/>
                </a:cubicBezTo>
              </a:path>
            </a:pathLst>
          </a:custGeom>
          <a:solidFill>
            <a:srgbClr val="5C988F">
              <a:alpha val="5019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" name="path"/>
          <p:cNvSpPr/>
          <p:nvPr/>
        </p:nvSpPr>
        <p:spPr>
          <a:xfrm>
            <a:off x="10363200" y="609600"/>
            <a:ext cx="304800" cy="304812"/>
          </a:xfrm>
          <a:custGeom>
            <a:avLst/>
            <a:gdLst/>
            <a:ahLst/>
            <a:cxnLst/>
            <a:rect l="0" t="0" r="0" b="0"/>
            <a:pathLst>
              <a:path w="480" h="480">
                <a:moveTo>
                  <a:pt x="0" y="240"/>
                </a:moveTo>
                <a:cubicBezTo>
                  <a:pt x="0" y="107"/>
                  <a:pt x="107" y="0"/>
                  <a:pt x="240" y="0"/>
                </a:cubicBezTo>
                <a:cubicBezTo>
                  <a:pt x="372" y="0"/>
                  <a:pt x="480" y="107"/>
                  <a:pt x="480" y="240"/>
                </a:cubicBezTo>
                <a:cubicBezTo>
                  <a:pt x="480" y="372"/>
                  <a:pt x="372" y="480"/>
                  <a:pt x="240" y="480"/>
                </a:cubicBezTo>
                <a:cubicBezTo>
                  <a:pt x="107" y="480"/>
                  <a:pt x="0" y="372"/>
                  <a:pt x="0" y="240"/>
                </a:cubicBezTo>
              </a:path>
            </a:pathLst>
          </a:custGeom>
          <a:solidFill>
            <a:srgbClr val="5C988F">
              <a:alpha val="5019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" name="path"/>
          <p:cNvSpPr/>
          <p:nvPr/>
        </p:nvSpPr>
        <p:spPr>
          <a:xfrm>
            <a:off x="11277600" y="609600"/>
            <a:ext cx="304800" cy="304812"/>
          </a:xfrm>
          <a:custGeom>
            <a:avLst/>
            <a:gdLst/>
            <a:ahLst/>
            <a:cxnLst/>
            <a:rect l="0" t="0" r="0" b="0"/>
            <a:pathLst>
              <a:path w="480" h="480">
                <a:moveTo>
                  <a:pt x="0" y="240"/>
                </a:moveTo>
                <a:cubicBezTo>
                  <a:pt x="0" y="107"/>
                  <a:pt x="107" y="0"/>
                  <a:pt x="240" y="0"/>
                </a:cubicBezTo>
                <a:cubicBezTo>
                  <a:pt x="372" y="0"/>
                  <a:pt x="480" y="107"/>
                  <a:pt x="480" y="240"/>
                </a:cubicBezTo>
                <a:cubicBezTo>
                  <a:pt x="480" y="372"/>
                  <a:pt x="372" y="480"/>
                  <a:pt x="240" y="480"/>
                </a:cubicBezTo>
                <a:cubicBezTo>
                  <a:pt x="107" y="480"/>
                  <a:pt x="0" y="372"/>
                  <a:pt x="0" y="240"/>
                </a:cubicBezTo>
              </a:path>
            </a:pathLst>
          </a:custGeom>
          <a:solidFill>
            <a:srgbClr val="5C988F">
              <a:alpha val="5019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96742" y="739861"/>
            <a:ext cx="10197407" cy="6024706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223509"/>
            <a:ext cx="1845945" cy="1622425"/>
          </a:xfrm>
          <a:prstGeom prst="rect">
            <a:avLst/>
          </a:prstGeom>
        </p:spPr>
      </p:pic>
      <p:sp>
        <p:nvSpPr>
          <p:cNvPr id="74" name="textbox 74"/>
          <p:cNvSpPr/>
          <p:nvPr/>
        </p:nvSpPr>
        <p:spPr>
          <a:xfrm>
            <a:off x="578735" y="664740"/>
            <a:ext cx="580390" cy="234632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algn="r" rtl="0" eaLnBrk="0">
              <a:lnSpc>
                <a:spcPct val="92000"/>
              </a:lnSpc>
            </a:pPr>
            <a:r>
              <a:rPr sz="3900" b="1" kern="0" spc="6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操作流程</a:t>
            </a:r>
            <a:endParaRPr lang="en-US" altLang="en-US" sz="3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" name="textbox 78"/>
          <p:cNvSpPr/>
          <p:nvPr/>
        </p:nvSpPr>
        <p:spPr>
          <a:xfrm>
            <a:off x="557107" y="459275"/>
            <a:ext cx="9947275" cy="48710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4400" b="1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lang="en-US" altLang="en-US" sz="44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marL="2052955" algn="l" rtl="0" eaLnBrk="0">
              <a:lnSpc>
                <a:spcPct val="83000"/>
              </a:lnSpc>
              <a:spcBef>
                <a:spcPts val="790"/>
              </a:spcBef>
            </a:pPr>
            <a:r>
              <a:rPr sz="26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在填写的过程中大家需要注意，</a:t>
            </a:r>
            <a:r>
              <a:rPr sz="2600" kern="0" spc="-6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本次测试大约需要</a:t>
            </a:r>
            <a:endParaRPr lang="en-US" altLang="en-US" sz="2600" dirty="0"/>
          </a:p>
          <a:p>
            <a:pPr marL="1391285" algn="l" rtl="0" eaLnBrk="0">
              <a:lnSpc>
                <a:spcPts val="4675"/>
              </a:lnSpc>
            </a:pPr>
            <a:r>
              <a:rPr sz="26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花费</a:t>
            </a:r>
            <a:r>
              <a:rPr sz="2600" b="1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30分钟左右</a:t>
            </a:r>
            <a:r>
              <a:rPr sz="26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的时间，</a:t>
            </a:r>
            <a:r>
              <a:rPr sz="2600" kern="0" spc="-6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请大家</a:t>
            </a:r>
            <a:r>
              <a:rPr sz="2600" b="1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全部做完</a:t>
            </a:r>
            <a:r>
              <a:rPr sz="2600" b="1" kern="0" spc="-3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b="1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600" b="1" kern="0" spc="-6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b="1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不要遗漏</a:t>
            </a:r>
            <a:r>
              <a:rPr sz="26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6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r" rtl="0" eaLnBrk="0">
              <a:lnSpc>
                <a:spcPct val="83000"/>
              </a:lnSpc>
              <a:spcBef>
                <a:spcPts val="785"/>
              </a:spcBef>
            </a:pPr>
            <a:r>
              <a:rPr sz="26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心理测试不是考试，</a:t>
            </a:r>
            <a:r>
              <a:rPr sz="2600" kern="0" spc="-6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对于题目的回答</a:t>
            </a:r>
            <a:r>
              <a:rPr sz="2600" b="1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没有对错</a:t>
            </a:r>
            <a:r>
              <a:rPr sz="26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之分</a:t>
            </a:r>
            <a:r>
              <a:rPr sz="26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lang="en-US" altLang="en-US" sz="2600" dirty="0"/>
          </a:p>
          <a:p>
            <a:pPr algn="r" rtl="0" eaLnBrk="0">
              <a:lnSpc>
                <a:spcPts val="4680"/>
              </a:lnSpc>
            </a:pPr>
            <a:r>
              <a:rPr sz="26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不要过度思考，</a:t>
            </a:r>
            <a:r>
              <a:rPr sz="2600" kern="0" spc="-6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不要参考别人，</a:t>
            </a:r>
            <a:r>
              <a:rPr sz="2600" kern="0" spc="-6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每个人都是独一无二的，</a:t>
            </a:r>
            <a:endParaRPr lang="en-US" altLang="en-US" sz="26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marL="1390650" algn="l" rtl="0" eaLnBrk="0">
              <a:lnSpc>
                <a:spcPct val="91000"/>
              </a:lnSpc>
              <a:spcBef>
                <a:spcPts val="785"/>
              </a:spcBef>
            </a:pPr>
            <a:r>
              <a:rPr sz="26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只需按自己的想法回答就可以了。</a:t>
            </a:r>
            <a:r>
              <a:rPr sz="2600" kern="0" spc="-5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请大家</a:t>
            </a:r>
            <a:r>
              <a:rPr sz="26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尽量避免选择</a:t>
            </a:r>
            <a:endParaRPr lang="en-US" altLang="en-US" sz="2600" dirty="0"/>
          </a:p>
          <a:p>
            <a:pPr algn="l" rtl="0" eaLnBrk="0">
              <a:lnSpc>
                <a:spcPct val="102000"/>
              </a:lnSpc>
            </a:pPr>
            <a:endParaRPr lang="en-US" altLang="en-US" sz="1500" dirty="0"/>
          </a:p>
          <a:p>
            <a:pPr marL="1562100" algn="l" rtl="0" eaLnBrk="0">
              <a:lnSpc>
                <a:spcPct val="91000"/>
              </a:lnSpc>
              <a:spcBef>
                <a:spcPts val="5"/>
              </a:spcBef>
            </a:pPr>
            <a:r>
              <a:rPr sz="26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“不确定</a:t>
            </a:r>
            <a:r>
              <a:rPr sz="2600" b="1" kern="0" spc="-4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”或者“</a:t>
            </a:r>
            <a:r>
              <a:rPr sz="2600" b="1" kern="0" spc="-5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中立</a:t>
            </a:r>
            <a:r>
              <a:rPr sz="2600" b="1" kern="0" spc="-5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”等中间项</a:t>
            </a:r>
            <a:r>
              <a:rPr sz="26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600" dirty="0"/>
          </a:p>
        </p:txBody>
      </p:sp>
      <p:pic>
        <p:nvPicPr>
          <p:cNvPr id="80" name="picture 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279635" y="139"/>
            <a:ext cx="2912364" cy="2804020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332732"/>
            <a:ext cx="2340864" cy="25252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06390" y="334806"/>
            <a:ext cx="3090531" cy="6408099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073475" y="334957"/>
            <a:ext cx="3090130" cy="6408099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739706" y="341962"/>
            <a:ext cx="3090130" cy="6401085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5223509"/>
            <a:ext cx="1845945" cy="1622425"/>
          </a:xfrm>
          <a:prstGeom prst="rect">
            <a:avLst/>
          </a:prstGeom>
        </p:spPr>
      </p:pic>
      <p:sp>
        <p:nvSpPr>
          <p:cNvPr id="94" name="textbox 94"/>
          <p:cNvSpPr/>
          <p:nvPr/>
        </p:nvSpPr>
        <p:spPr>
          <a:xfrm>
            <a:off x="581614" y="658144"/>
            <a:ext cx="577850" cy="2349500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900" b="1" kern="0" spc="6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答题示例</a:t>
            </a:r>
            <a:endParaRPr lang="en-US" altLang="en-US" sz="3900" dirty="0"/>
          </a:p>
        </p:txBody>
      </p:sp>
      <p:sp>
        <p:nvSpPr>
          <p:cNvPr id="96" name="textbox 96"/>
          <p:cNvSpPr/>
          <p:nvPr/>
        </p:nvSpPr>
        <p:spPr>
          <a:xfrm>
            <a:off x="3289934" y="2846705"/>
            <a:ext cx="1565275" cy="66103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175895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基础问题</a:t>
            </a:r>
            <a:endParaRPr lang="en-US" altLang="en-US" sz="2300" dirty="0"/>
          </a:p>
        </p:txBody>
      </p:sp>
      <p:sp>
        <p:nvSpPr>
          <p:cNvPr id="98" name="textbox 98"/>
          <p:cNvSpPr/>
          <p:nvPr/>
        </p:nvSpPr>
        <p:spPr>
          <a:xfrm>
            <a:off x="6638290" y="2846705"/>
            <a:ext cx="1565275" cy="66103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330200" algn="l" rtl="0" eaLnBrk="0">
              <a:lnSpc>
                <a:spcPct val="94000"/>
              </a:lnSpc>
            </a:pP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单选题</a:t>
            </a:r>
            <a:endParaRPr lang="en-US" altLang="en-US" sz="2300" dirty="0"/>
          </a:p>
        </p:txBody>
      </p:sp>
      <p:sp>
        <p:nvSpPr>
          <p:cNvPr id="100" name="textbox 100"/>
          <p:cNvSpPr/>
          <p:nvPr/>
        </p:nvSpPr>
        <p:spPr>
          <a:xfrm>
            <a:off x="9986644" y="2846705"/>
            <a:ext cx="1565275" cy="661034"/>
          </a:xfrm>
          <a:prstGeom prst="rect">
            <a:avLst/>
          </a:prstGeom>
          <a:solidFill>
            <a:srgbClr val="FFC000">
              <a:alpha val="98431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342265" algn="l" rtl="0" eaLnBrk="0">
              <a:lnSpc>
                <a:spcPct val="94000"/>
              </a:lnSpc>
            </a:pPr>
            <a:r>
              <a:rPr sz="23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问答题</a:t>
            </a:r>
            <a:endParaRPr lang="en-US" altLang="en-US" sz="2300" dirty="0"/>
          </a:p>
        </p:txBody>
      </p:sp>
      <p:sp>
        <p:nvSpPr>
          <p:cNvPr id="102" name="textbox 102"/>
          <p:cNvSpPr/>
          <p:nvPr/>
        </p:nvSpPr>
        <p:spPr>
          <a:xfrm>
            <a:off x="6797040" y="1371600"/>
            <a:ext cx="1364614" cy="2457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lang="en-US" altLang="en-US" sz="300" dirty="0"/>
          </a:p>
          <a:p>
            <a:pPr marL="95885" algn="l" rtl="0" eaLnBrk="0">
              <a:lnSpc>
                <a:spcPts val="1130"/>
              </a:lnSpc>
              <a:spcBef>
                <a:spcPts val="0"/>
              </a:spcBef>
            </a:pPr>
            <a:r>
              <a:rPr sz="900" kern="0" spc="90" dirty="0">
                <a:ln w="361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食欲不振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6" name="picture 1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862073" y="420246"/>
            <a:ext cx="3103145" cy="6437753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530415" y="420246"/>
            <a:ext cx="3102794" cy="6437753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98583" y="420246"/>
            <a:ext cx="3090130" cy="6437753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5223509"/>
            <a:ext cx="1845945" cy="1622425"/>
          </a:xfrm>
          <a:prstGeom prst="rect">
            <a:avLst/>
          </a:prstGeom>
        </p:spPr>
      </p:pic>
      <p:sp>
        <p:nvSpPr>
          <p:cNvPr id="114" name="textbox 114"/>
          <p:cNvSpPr/>
          <p:nvPr/>
        </p:nvSpPr>
        <p:spPr>
          <a:xfrm>
            <a:off x="579124" y="665755"/>
            <a:ext cx="579755" cy="233743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3900" b="1" kern="0" spc="6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提交问卷</a:t>
            </a:r>
            <a:endParaRPr lang="en-US" altLang="en-US" sz="3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41233" y="1911945"/>
            <a:ext cx="4685984" cy="4278506"/>
          </a:xfrm>
          <a:prstGeom prst="rect">
            <a:avLst/>
          </a:prstGeom>
        </p:spPr>
      </p:pic>
      <p:sp>
        <p:nvSpPr>
          <p:cNvPr id="120" name="path"/>
          <p:cNvSpPr/>
          <p:nvPr/>
        </p:nvSpPr>
        <p:spPr>
          <a:xfrm>
            <a:off x="8980144" y="0"/>
            <a:ext cx="3211855" cy="2888170"/>
          </a:xfrm>
          <a:custGeom>
            <a:avLst/>
            <a:gdLst/>
            <a:ahLst/>
            <a:cxnLst/>
            <a:rect l="0" t="0" r="0" b="0"/>
            <a:pathLst>
              <a:path w="5058" h="4548">
                <a:moveTo>
                  <a:pt x="0" y="0"/>
                </a:moveTo>
                <a:lnTo>
                  <a:pt x="5058" y="0"/>
                </a:lnTo>
                <a:lnTo>
                  <a:pt x="5058" y="4548"/>
                </a:lnTo>
                <a:lnTo>
                  <a:pt x="0" y="0"/>
                </a:lnTo>
              </a:path>
            </a:pathLst>
          </a:custGeom>
          <a:solidFill>
            <a:srgbClr val="5C988F">
              <a:alpha val="2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07062" y="1918770"/>
            <a:ext cx="4728563" cy="358085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457200" y="304800"/>
            <a:ext cx="3048000" cy="1524000"/>
            <a:chOff x="0" y="0"/>
            <a:chExt cx="3048000" cy="1524000"/>
          </a:xfrm>
        </p:grpSpPr>
        <p:sp>
          <p:nvSpPr>
            <p:cNvPr id="124" name="path"/>
            <p:cNvSpPr/>
            <p:nvPr/>
          </p:nvSpPr>
          <p:spPr>
            <a:xfrm>
              <a:off x="0" y="0"/>
              <a:ext cx="3048000" cy="1524000"/>
            </a:xfrm>
            <a:custGeom>
              <a:avLst/>
              <a:gdLst/>
              <a:ahLst/>
              <a:cxnLst/>
              <a:rect l="0" t="0" r="0" b="0"/>
              <a:pathLst>
                <a:path w="4800" h="2400">
                  <a:moveTo>
                    <a:pt x="136" y="2400"/>
                  </a:moveTo>
                  <a:lnTo>
                    <a:pt x="0" y="2400"/>
                  </a:lnTo>
                  <a:lnTo>
                    <a:pt x="0" y="0"/>
                  </a:lnTo>
                  <a:lnTo>
                    <a:pt x="4800" y="0"/>
                  </a:lnTo>
                  <a:lnTo>
                    <a:pt x="4800" y="137"/>
                  </a:lnTo>
                  <a:lnTo>
                    <a:pt x="136" y="137"/>
                  </a:lnTo>
                  <a:lnTo>
                    <a:pt x="136" y="2400"/>
                  </a:lnTo>
                </a:path>
              </a:pathLst>
            </a:custGeom>
            <a:solidFill>
              <a:srgbClr val="BDD7D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6" name="textbox 126"/>
            <p:cNvSpPr/>
            <p:nvPr/>
          </p:nvSpPr>
          <p:spPr>
            <a:xfrm>
              <a:off x="-12700" y="-12700"/>
              <a:ext cx="3073400" cy="15938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/>
            </a:p>
            <a:p>
              <a:pPr marL="433070" algn="l" rtl="0" eaLnBrk="0">
                <a:lnSpc>
                  <a:spcPct val="91000"/>
                </a:lnSpc>
              </a:pPr>
              <a:r>
                <a:rPr sz="3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测评结果</a:t>
              </a:r>
              <a:endParaRPr lang="en-US" altLang="en-US" sz="3200" dirty="0"/>
            </a:p>
          </p:txBody>
        </p:sp>
      </p:grpSp>
      <p:sp>
        <p:nvSpPr>
          <p:cNvPr id="128" name="path"/>
          <p:cNvSpPr/>
          <p:nvPr/>
        </p:nvSpPr>
        <p:spPr>
          <a:xfrm>
            <a:off x="11646407" y="4334255"/>
            <a:ext cx="88392" cy="547115"/>
          </a:xfrm>
          <a:custGeom>
            <a:avLst/>
            <a:gdLst/>
            <a:ahLst/>
            <a:cxnLst/>
            <a:rect l="0" t="0" r="0" b="0"/>
            <a:pathLst>
              <a:path w="139" h="861">
                <a:moveTo>
                  <a:pt x="0" y="0"/>
                </a:moveTo>
                <a:lnTo>
                  <a:pt x="139" y="0"/>
                </a:lnTo>
                <a:lnTo>
                  <a:pt x="139" y="141"/>
                </a:lnTo>
                <a:lnTo>
                  <a:pt x="0" y="141"/>
                </a:lnTo>
                <a:lnTo>
                  <a:pt x="0" y="0"/>
                </a:lnTo>
                <a:close/>
              </a:path>
              <a:path w="139" h="861">
                <a:moveTo>
                  <a:pt x="0" y="360"/>
                </a:moveTo>
                <a:lnTo>
                  <a:pt x="139" y="360"/>
                </a:lnTo>
                <a:lnTo>
                  <a:pt x="139" y="501"/>
                </a:lnTo>
                <a:lnTo>
                  <a:pt x="0" y="501"/>
                </a:lnTo>
                <a:lnTo>
                  <a:pt x="0" y="360"/>
                </a:lnTo>
                <a:close/>
              </a:path>
              <a:path w="139" h="861">
                <a:moveTo>
                  <a:pt x="0" y="720"/>
                </a:moveTo>
                <a:lnTo>
                  <a:pt x="139" y="720"/>
                </a:lnTo>
                <a:lnTo>
                  <a:pt x="139" y="861"/>
                </a:lnTo>
                <a:lnTo>
                  <a:pt x="0" y="861"/>
                </a:lnTo>
                <a:lnTo>
                  <a:pt x="0" y="720"/>
                </a:lnTo>
                <a:close/>
              </a:path>
            </a:pathLst>
          </a:custGeom>
          <a:solidFill>
            <a:srgbClr val="BDD7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0" name="path"/>
          <p:cNvSpPr/>
          <p:nvPr/>
        </p:nvSpPr>
        <p:spPr>
          <a:xfrm>
            <a:off x="457200" y="1981200"/>
            <a:ext cx="88391" cy="545592"/>
          </a:xfrm>
          <a:custGeom>
            <a:avLst/>
            <a:gdLst/>
            <a:ahLst/>
            <a:cxnLst/>
            <a:rect l="0" t="0" r="0" b="0"/>
            <a:pathLst>
              <a:path w="139" h="859">
                <a:moveTo>
                  <a:pt x="0" y="0"/>
                </a:moveTo>
                <a:lnTo>
                  <a:pt x="139" y="0"/>
                </a:lnTo>
                <a:lnTo>
                  <a:pt x="139" y="139"/>
                </a:lnTo>
                <a:lnTo>
                  <a:pt x="0" y="139"/>
                </a:lnTo>
                <a:lnTo>
                  <a:pt x="0" y="0"/>
                </a:lnTo>
                <a:close/>
              </a:path>
              <a:path w="139" h="859">
                <a:moveTo>
                  <a:pt x="0" y="360"/>
                </a:moveTo>
                <a:lnTo>
                  <a:pt x="139" y="360"/>
                </a:lnTo>
                <a:lnTo>
                  <a:pt x="139" y="499"/>
                </a:lnTo>
                <a:lnTo>
                  <a:pt x="0" y="499"/>
                </a:lnTo>
                <a:lnTo>
                  <a:pt x="0" y="360"/>
                </a:lnTo>
                <a:close/>
              </a:path>
              <a:path w="139" h="859">
                <a:moveTo>
                  <a:pt x="0" y="720"/>
                </a:moveTo>
                <a:lnTo>
                  <a:pt x="139" y="720"/>
                </a:lnTo>
                <a:lnTo>
                  <a:pt x="139" y="859"/>
                </a:lnTo>
                <a:lnTo>
                  <a:pt x="0" y="859"/>
                </a:lnTo>
                <a:lnTo>
                  <a:pt x="0" y="720"/>
                </a:lnTo>
                <a:close/>
              </a:path>
            </a:pathLst>
          </a:custGeom>
          <a:solidFill>
            <a:srgbClr val="BDD7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Y0M2E0ODA4YjRkZTRlNDEzZGIwMTE0MzY0MGIzNGM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WPS 演示</Application>
  <PresentationFormat/>
  <Paragraphs>74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郭欢欢</cp:lastModifiedBy>
  <cp:revision>3</cp:revision>
  <dcterms:created xsi:type="dcterms:W3CDTF">2023-10-27T01:50:00Z</dcterms:created>
  <dcterms:modified xsi:type="dcterms:W3CDTF">2023-10-27T02:35:52Z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2023-10-27T17:50:26Z</vt:filetime>
  </property>
  <property fmtid="{D5CDD505-2E9C-101B-9397-08002B2CF9AE}" pid="4" name="ICV">
    <vt:lpwstr>EEAC82EA9C924C0D87E0BD6F73320956_12</vt:lpwstr>
  </property>
  <property fmtid="{D5CDD505-2E9C-101B-9397-08002B2CF9AE}" pid="5" name="KSOProductBuildVer">
    <vt:lpwstr>2052-12.1.0.15398</vt:lpwstr>
  </property>
</Properties>
</file>